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sldIdLst>
    <p:sldId id="986" r:id="rId2"/>
    <p:sldId id="257" r:id="rId3"/>
    <p:sldId id="266" r:id="rId4"/>
    <p:sldId id="278" r:id="rId5"/>
    <p:sldId id="289" r:id="rId6"/>
    <p:sldId id="280" r:id="rId7"/>
    <p:sldId id="272" r:id="rId8"/>
    <p:sldId id="281" r:id="rId9"/>
    <p:sldId id="290" r:id="rId10"/>
    <p:sldId id="291" r:id="rId11"/>
    <p:sldId id="283" r:id="rId12"/>
    <p:sldId id="268" r:id="rId13"/>
    <p:sldId id="259" r:id="rId14"/>
    <p:sldId id="271" r:id="rId15"/>
    <p:sldId id="274" r:id="rId16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AD9"/>
    <a:srgbClr val="DF912C"/>
    <a:srgbClr val="231F20"/>
    <a:srgbClr val="F36F42"/>
    <a:srgbClr val="265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2BEAC-1B0C-AC44-BB85-2A4061608671}" v="1" dt="2023-11-15T07:17:44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5846"/>
  </p:normalViewPr>
  <p:slideViewPr>
    <p:cSldViewPr snapToGrid="0">
      <p:cViewPr varScale="1">
        <p:scale>
          <a:sx n="112" d="100"/>
          <a:sy n="112" d="100"/>
        </p:scale>
        <p:origin x="3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tune, Jane (ICRAF)" userId="661a522d-8958-4c45-9b17-ac29fbae0a9d" providerId="ADAL" clId="{5B3890ED-DF9A-4512-AE4D-11449838E86B}"/>
    <pc:docChg chg="undo custSel addSld delSld modSld sldOrd">
      <pc:chgData name="Mutune, Jane (ICRAF)" userId="661a522d-8958-4c45-9b17-ac29fbae0a9d" providerId="ADAL" clId="{5B3890ED-DF9A-4512-AE4D-11449838E86B}" dt="2023-11-09T11:42:40.065" v="2199" actId="20577"/>
      <pc:docMkLst>
        <pc:docMk/>
      </pc:docMkLst>
      <pc:sldChg chg="modSp mod">
        <pc:chgData name="Mutune, Jane (ICRAF)" userId="661a522d-8958-4c45-9b17-ac29fbae0a9d" providerId="ADAL" clId="{5B3890ED-DF9A-4512-AE4D-11449838E86B}" dt="2023-11-09T11:29:26.099" v="2074" actId="255"/>
        <pc:sldMkLst>
          <pc:docMk/>
          <pc:sldMk cId="2347977554" sldId="257"/>
        </pc:sldMkLst>
        <pc:spChg chg="mod">
          <ac:chgData name="Mutune, Jane (ICRAF)" userId="661a522d-8958-4c45-9b17-ac29fbae0a9d" providerId="ADAL" clId="{5B3890ED-DF9A-4512-AE4D-11449838E86B}" dt="2023-11-09T11:29:26.099" v="2074" actId="255"/>
          <ac:spMkLst>
            <pc:docMk/>
            <pc:sldMk cId="2347977554" sldId="257"/>
            <ac:spMk id="9" creationId="{AC42D127-ED52-7D20-FC1C-0488229B4917}"/>
          </ac:spMkLst>
        </pc:spChg>
      </pc:sldChg>
      <pc:sldChg chg="modSp del mod">
        <pc:chgData name="Mutune, Jane (ICRAF)" userId="661a522d-8958-4c45-9b17-ac29fbae0a9d" providerId="ADAL" clId="{5B3890ED-DF9A-4512-AE4D-11449838E86B}" dt="2023-11-09T08:09:08.846" v="634" actId="47"/>
        <pc:sldMkLst>
          <pc:docMk/>
          <pc:sldMk cId="781363499" sldId="258"/>
        </pc:sldMkLst>
        <pc:spChg chg="mod">
          <ac:chgData name="Mutune, Jane (ICRAF)" userId="661a522d-8958-4c45-9b17-ac29fbae0a9d" providerId="ADAL" clId="{5B3890ED-DF9A-4512-AE4D-11449838E86B}" dt="2023-11-09T08:08:44.949" v="633" actId="20577"/>
          <ac:spMkLst>
            <pc:docMk/>
            <pc:sldMk cId="781363499" sldId="258"/>
            <ac:spMk id="9" creationId="{AC42D127-ED52-7D20-FC1C-0488229B4917}"/>
          </ac:spMkLst>
        </pc:spChg>
      </pc:sldChg>
      <pc:sldChg chg="modSp mod">
        <pc:chgData name="Mutune, Jane (ICRAF)" userId="661a522d-8958-4c45-9b17-ac29fbae0a9d" providerId="ADAL" clId="{5B3890ED-DF9A-4512-AE4D-11449838E86B}" dt="2023-11-09T08:29:18.599" v="1406" actId="20577"/>
        <pc:sldMkLst>
          <pc:docMk/>
          <pc:sldMk cId="227814664" sldId="259"/>
        </pc:sldMkLst>
        <pc:spChg chg="mod">
          <ac:chgData name="Mutune, Jane (ICRAF)" userId="661a522d-8958-4c45-9b17-ac29fbae0a9d" providerId="ADAL" clId="{5B3890ED-DF9A-4512-AE4D-11449838E86B}" dt="2023-11-09T08:29:18.599" v="1406" actId="20577"/>
          <ac:spMkLst>
            <pc:docMk/>
            <pc:sldMk cId="227814664" sldId="259"/>
            <ac:spMk id="9" creationId="{AC42D127-ED52-7D20-FC1C-0488229B4917}"/>
          </ac:spMkLst>
        </pc:spChg>
      </pc:sldChg>
      <pc:sldChg chg="del">
        <pc:chgData name="Mutune, Jane (ICRAF)" userId="661a522d-8958-4c45-9b17-ac29fbae0a9d" providerId="ADAL" clId="{5B3890ED-DF9A-4512-AE4D-11449838E86B}" dt="2023-11-09T08:15:08.888" v="1133" actId="47"/>
        <pc:sldMkLst>
          <pc:docMk/>
          <pc:sldMk cId="4236802615" sldId="260"/>
        </pc:sldMkLst>
      </pc:sldChg>
      <pc:sldChg chg="del">
        <pc:chgData name="Mutune, Jane (ICRAF)" userId="661a522d-8958-4c45-9b17-ac29fbae0a9d" providerId="ADAL" clId="{5B3890ED-DF9A-4512-AE4D-11449838E86B}" dt="2023-11-09T08:16:16.195" v="1135" actId="47"/>
        <pc:sldMkLst>
          <pc:docMk/>
          <pc:sldMk cId="1208045675" sldId="261"/>
        </pc:sldMkLst>
      </pc:sldChg>
      <pc:sldChg chg="del">
        <pc:chgData name="Mutune, Jane (ICRAF)" userId="661a522d-8958-4c45-9b17-ac29fbae0a9d" providerId="ADAL" clId="{5B3890ED-DF9A-4512-AE4D-11449838E86B}" dt="2023-11-09T08:15:21.187" v="1134" actId="47"/>
        <pc:sldMkLst>
          <pc:docMk/>
          <pc:sldMk cId="3841230704" sldId="262"/>
        </pc:sldMkLst>
      </pc:sldChg>
      <pc:sldChg chg="del">
        <pc:chgData name="Mutune, Jane (ICRAF)" userId="661a522d-8958-4c45-9b17-ac29fbae0a9d" providerId="ADAL" clId="{5B3890ED-DF9A-4512-AE4D-11449838E86B}" dt="2023-11-09T08:17:16.415" v="1137" actId="47"/>
        <pc:sldMkLst>
          <pc:docMk/>
          <pc:sldMk cId="2039159128" sldId="263"/>
        </pc:sldMkLst>
      </pc:sldChg>
      <pc:sldChg chg="del">
        <pc:chgData name="Mutune, Jane (ICRAF)" userId="661a522d-8958-4c45-9b17-ac29fbae0a9d" providerId="ADAL" clId="{5B3890ED-DF9A-4512-AE4D-11449838E86B}" dt="2023-11-09T08:17:15.255" v="1136" actId="47"/>
        <pc:sldMkLst>
          <pc:docMk/>
          <pc:sldMk cId="1373144983" sldId="264"/>
        </pc:sldMkLst>
      </pc:sldChg>
      <pc:sldChg chg="addSp delSp modSp mod">
        <pc:chgData name="Mutune, Jane (ICRAF)" userId="661a522d-8958-4c45-9b17-ac29fbae0a9d" providerId="ADAL" clId="{5B3890ED-DF9A-4512-AE4D-11449838E86B}" dt="2023-11-09T11:41:48.395" v="2159" actId="20577"/>
        <pc:sldMkLst>
          <pc:docMk/>
          <pc:sldMk cId="1212743330" sldId="266"/>
        </pc:sldMkLst>
        <pc:spChg chg="mod">
          <ac:chgData name="Mutune, Jane (ICRAF)" userId="661a522d-8958-4c45-9b17-ac29fbae0a9d" providerId="ADAL" clId="{5B3890ED-DF9A-4512-AE4D-11449838E86B}" dt="2023-11-09T11:41:48.395" v="2159" actId="20577"/>
          <ac:spMkLst>
            <pc:docMk/>
            <pc:sldMk cId="1212743330" sldId="266"/>
            <ac:spMk id="4" creationId="{BA134B42-471E-74F5-9F20-4DEE828B7ADC}"/>
          </ac:spMkLst>
        </pc:spChg>
        <pc:spChg chg="mod">
          <ac:chgData name="Mutune, Jane (ICRAF)" userId="661a522d-8958-4c45-9b17-ac29fbae0a9d" providerId="ADAL" clId="{5B3890ED-DF9A-4512-AE4D-11449838E86B}" dt="2023-11-09T11:29:56.161" v="2078" actId="20577"/>
          <ac:spMkLst>
            <pc:docMk/>
            <pc:sldMk cId="1212743330" sldId="266"/>
            <ac:spMk id="10" creationId="{6A55D270-7515-9054-2397-78996FB8485F}"/>
          </ac:spMkLst>
        </pc:spChg>
        <pc:picChg chg="del">
          <ac:chgData name="Mutune, Jane (ICRAF)" userId="661a522d-8958-4c45-9b17-ac29fbae0a9d" providerId="ADAL" clId="{5B3890ED-DF9A-4512-AE4D-11449838E86B}" dt="2023-11-09T06:13:23.844" v="482" actId="478"/>
          <ac:picMkLst>
            <pc:docMk/>
            <pc:sldMk cId="1212743330" sldId="266"/>
            <ac:picMk id="7" creationId="{D12A3EDC-451A-6D23-08F4-5A09BA29D897}"/>
          </ac:picMkLst>
        </pc:picChg>
        <pc:picChg chg="add mod">
          <ac:chgData name="Mutune, Jane (ICRAF)" userId="661a522d-8958-4c45-9b17-ac29fbae0a9d" providerId="ADAL" clId="{5B3890ED-DF9A-4512-AE4D-11449838E86B}" dt="2023-11-09T06:13:35.426" v="486" actId="14100"/>
          <ac:picMkLst>
            <pc:docMk/>
            <pc:sldMk cId="1212743330" sldId="266"/>
            <ac:picMk id="1026" creationId="{56DFA2AA-C892-6847-A49E-186C02BFD517}"/>
          </ac:picMkLst>
        </pc:picChg>
      </pc:sldChg>
      <pc:sldChg chg="modSp del">
        <pc:chgData name="Mutune, Jane (ICRAF)" userId="661a522d-8958-4c45-9b17-ac29fbae0a9d" providerId="ADAL" clId="{5B3890ED-DF9A-4512-AE4D-11449838E86B}" dt="2023-11-09T08:08:25.504" v="620" actId="47"/>
        <pc:sldMkLst>
          <pc:docMk/>
          <pc:sldMk cId="3366645850" sldId="267"/>
        </pc:sldMkLst>
        <pc:graphicFrameChg chg="mod">
          <ac:chgData name="Mutune, Jane (ICRAF)" userId="661a522d-8958-4c45-9b17-ac29fbae0a9d" providerId="ADAL" clId="{5B3890ED-DF9A-4512-AE4D-11449838E86B}" dt="2023-11-08T10:01:41.521" v="310"/>
          <ac:graphicFrameMkLst>
            <pc:docMk/>
            <pc:sldMk cId="3366645850" sldId="267"/>
            <ac:graphicFrameMk id="2" creationId="{F4CE6466-12E9-ACE0-5FF7-911C51DC5DB1}"/>
          </ac:graphicFrameMkLst>
        </pc:graphicFrameChg>
      </pc:sldChg>
      <pc:sldChg chg="modSp mod ord">
        <pc:chgData name="Mutune, Jane (ICRAF)" userId="661a522d-8958-4c45-9b17-ac29fbae0a9d" providerId="ADAL" clId="{5B3890ED-DF9A-4512-AE4D-11449838E86B}" dt="2023-11-09T08:14:47.625" v="1130" actId="20577"/>
        <pc:sldMkLst>
          <pc:docMk/>
          <pc:sldMk cId="1705853170" sldId="268"/>
        </pc:sldMkLst>
        <pc:spChg chg="mod">
          <ac:chgData name="Mutune, Jane (ICRAF)" userId="661a522d-8958-4c45-9b17-ac29fbae0a9d" providerId="ADAL" clId="{5B3890ED-DF9A-4512-AE4D-11449838E86B}" dt="2023-11-09T08:14:47.625" v="1130" actId="20577"/>
          <ac:spMkLst>
            <pc:docMk/>
            <pc:sldMk cId="1705853170" sldId="268"/>
            <ac:spMk id="9" creationId="{AC42D127-ED52-7D20-FC1C-0488229B4917}"/>
          </ac:spMkLst>
        </pc:spChg>
      </pc:sldChg>
      <pc:sldChg chg="delSp modSp del mod ord">
        <pc:chgData name="Mutune, Jane (ICRAF)" userId="661a522d-8958-4c45-9b17-ac29fbae0a9d" providerId="ADAL" clId="{5B3890ED-DF9A-4512-AE4D-11449838E86B}" dt="2023-11-09T09:17:55.393" v="1898" actId="47"/>
        <pc:sldMkLst>
          <pc:docMk/>
          <pc:sldMk cId="1329027989" sldId="269"/>
        </pc:sldMkLst>
        <pc:spChg chg="mod">
          <ac:chgData name="Mutune, Jane (ICRAF)" userId="661a522d-8958-4c45-9b17-ac29fbae0a9d" providerId="ADAL" clId="{5B3890ED-DF9A-4512-AE4D-11449838E86B}" dt="2023-11-09T08:38:14.173" v="1584" actId="20577"/>
          <ac:spMkLst>
            <pc:docMk/>
            <pc:sldMk cId="1329027989" sldId="269"/>
            <ac:spMk id="4" creationId="{E9682895-FE96-ACC5-2576-B09A86E99A15}"/>
          </ac:spMkLst>
        </pc:spChg>
        <pc:spChg chg="mod">
          <ac:chgData name="Mutune, Jane (ICRAF)" userId="661a522d-8958-4c45-9b17-ac29fbae0a9d" providerId="ADAL" clId="{5B3890ED-DF9A-4512-AE4D-11449838E86B}" dt="2023-11-09T08:37:58.919" v="1548" actId="6549"/>
          <ac:spMkLst>
            <pc:docMk/>
            <pc:sldMk cId="1329027989" sldId="269"/>
            <ac:spMk id="9" creationId="{AC42D127-ED52-7D20-FC1C-0488229B4917}"/>
          </ac:spMkLst>
        </pc:spChg>
        <pc:spChg chg="mod">
          <ac:chgData name="Mutune, Jane (ICRAF)" userId="661a522d-8958-4c45-9b17-ac29fbae0a9d" providerId="ADAL" clId="{5B3890ED-DF9A-4512-AE4D-11449838E86B}" dt="2023-11-09T08:37:17.494" v="1475" actId="14100"/>
          <ac:spMkLst>
            <pc:docMk/>
            <pc:sldMk cId="1329027989" sldId="269"/>
            <ac:spMk id="11" creationId="{2D8AB586-FEAB-27CD-486C-92B51314298F}"/>
          </ac:spMkLst>
        </pc:spChg>
        <pc:picChg chg="del">
          <ac:chgData name="Mutune, Jane (ICRAF)" userId="661a522d-8958-4c45-9b17-ac29fbae0a9d" providerId="ADAL" clId="{5B3890ED-DF9A-4512-AE4D-11449838E86B}" dt="2023-11-09T08:37:10.718" v="1471" actId="478"/>
          <ac:picMkLst>
            <pc:docMk/>
            <pc:sldMk cId="1329027989" sldId="269"/>
            <ac:picMk id="2" creationId="{8F825447-D8FE-5B01-D0F2-AE09DD7CE0C1}"/>
          </ac:picMkLst>
        </pc:picChg>
        <pc:picChg chg="mod">
          <ac:chgData name="Mutune, Jane (ICRAF)" userId="661a522d-8958-4c45-9b17-ac29fbae0a9d" providerId="ADAL" clId="{5B3890ED-DF9A-4512-AE4D-11449838E86B}" dt="2023-11-09T08:37:15.556" v="1474" actId="14100"/>
          <ac:picMkLst>
            <pc:docMk/>
            <pc:sldMk cId="1329027989" sldId="269"/>
            <ac:picMk id="7" creationId="{77FDD0E0-916E-3AF9-A408-9E5207A9FECD}"/>
          </ac:picMkLst>
        </pc:picChg>
      </pc:sldChg>
      <pc:sldChg chg="addSp delSp modSp del mod ord">
        <pc:chgData name="Mutune, Jane (ICRAF)" userId="661a522d-8958-4c45-9b17-ac29fbae0a9d" providerId="ADAL" clId="{5B3890ED-DF9A-4512-AE4D-11449838E86B}" dt="2023-11-09T08:29:33.139" v="1407" actId="47"/>
        <pc:sldMkLst>
          <pc:docMk/>
          <pc:sldMk cId="687723151" sldId="270"/>
        </pc:sldMkLst>
        <pc:spChg chg="mod">
          <ac:chgData name="Mutune, Jane (ICRAF)" userId="661a522d-8958-4c45-9b17-ac29fbae0a9d" providerId="ADAL" clId="{5B3890ED-DF9A-4512-AE4D-11449838E86B}" dt="2023-11-08T07:38:20.114" v="191" actId="20577"/>
          <ac:spMkLst>
            <pc:docMk/>
            <pc:sldMk cId="687723151" sldId="270"/>
            <ac:spMk id="9" creationId="{AC42D127-ED52-7D20-FC1C-0488229B4917}"/>
          </ac:spMkLst>
        </pc:spChg>
        <pc:picChg chg="add del mod">
          <ac:chgData name="Mutune, Jane (ICRAF)" userId="661a522d-8958-4c45-9b17-ac29fbae0a9d" providerId="ADAL" clId="{5B3890ED-DF9A-4512-AE4D-11449838E86B}" dt="2023-11-08T08:29:03.102" v="197" actId="478"/>
          <ac:picMkLst>
            <pc:docMk/>
            <pc:sldMk cId="687723151" sldId="270"/>
            <ac:picMk id="2" creationId="{8A3E827F-769B-71FC-D9BE-B13E343ABBD6}"/>
          </ac:picMkLst>
        </pc:picChg>
        <pc:picChg chg="mod">
          <ac:chgData name="Mutune, Jane (ICRAF)" userId="661a522d-8958-4c45-9b17-ac29fbae0a9d" providerId="ADAL" clId="{5B3890ED-DF9A-4512-AE4D-11449838E86B}" dt="2023-11-08T07:37:41.498" v="187" actId="1076"/>
          <ac:picMkLst>
            <pc:docMk/>
            <pc:sldMk cId="687723151" sldId="270"/>
            <ac:picMk id="3" creationId="{07547B77-879B-FFFD-4372-3CECCB3568C6}"/>
          </ac:picMkLst>
        </pc:picChg>
        <pc:picChg chg="mod">
          <ac:chgData name="Mutune, Jane (ICRAF)" userId="661a522d-8958-4c45-9b17-ac29fbae0a9d" providerId="ADAL" clId="{5B3890ED-DF9A-4512-AE4D-11449838E86B}" dt="2023-11-08T07:33:44.450" v="58" actId="1076"/>
          <ac:picMkLst>
            <pc:docMk/>
            <pc:sldMk cId="687723151" sldId="270"/>
            <ac:picMk id="5" creationId="{29348673-C6B1-2DF6-3AF6-E50402764B7C}"/>
          </ac:picMkLst>
        </pc:picChg>
      </pc:sldChg>
      <pc:sldChg chg="addSp modSp mod ord">
        <pc:chgData name="Mutune, Jane (ICRAF)" userId="661a522d-8958-4c45-9b17-ac29fbae0a9d" providerId="ADAL" clId="{5B3890ED-DF9A-4512-AE4D-11449838E86B}" dt="2023-11-09T11:03:23.760" v="1996" actId="6549"/>
        <pc:sldMkLst>
          <pc:docMk/>
          <pc:sldMk cId="760611989" sldId="271"/>
        </pc:sldMkLst>
        <pc:spChg chg="add mod">
          <ac:chgData name="Mutune, Jane (ICRAF)" userId="661a522d-8958-4c45-9b17-ac29fbae0a9d" providerId="ADAL" clId="{5B3890ED-DF9A-4512-AE4D-11449838E86B}" dt="2023-11-09T08:23:46.664" v="1385" actId="6549"/>
          <ac:spMkLst>
            <pc:docMk/>
            <pc:sldMk cId="760611989" sldId="271"/>
            <ac:spMk id="2" creationId="{7A91E28D-A005-9917-7C1F-22509AA979C7}"/>
          </ac:spMkLst>
        </pc:spChg>
        <pc:spChg chg="mod">
          <ac:chgData name="Mutune, Jane (ICRAF)" userId="661a522d-8958-4c45-9b17-ac29fbae0a9d" providerId="ADAL" clId="{5B3890ED-DF9A-4512-AE4D-11449838E86B}" dt="2023-11-09T11:03:23.760" v="1996" actId="6549"/>
          <ac:spMkLst>
            <pc:docMk/>
            <pc:sldMk cId="760611989" sldId="271"/>
            <ac:spMk id="9" creationId="{AC42D127-ED52-7D20-FC1C-0488229B4917}"/>
          </ac:spMkLst>
        </pc:spChg>
        <pc:picChg chg="mod">
          <ac:chgData name="Mutune, Jane (ICRAF)" userId="661a522d-8958-4c45-9b17-ac29fbae0a9d" providerId="ADAL" clId="{5B3890ED-DF9A-4512-AE4D-11449838E86B}" dt="2023-11-08T09:23:50.170" v="269" actId="1076"/>
          <ac:picMkLst>
            <pc:docMk/>
            <pc:sldMk cId="760611989" sldId="271"/>
            <ac:picMk id="3" creationId="{07547B77-879B-FFFD-4372-3CECCB3568C6}"/>
          </ac:picMkLst>
        </pc:picChg>
      </pc:sldChg>
      <pc:sldChg chg="addSp delSp modSp add mod ord setBg">
        <pc:chgData name="Mutune, Jane (ICRAF)" userId="661a522d-8958-4c45-9b17-ac29fbae0a9d" providerId="ADAL" clId="{5B3890ED-DF9A-4512-AE4D-11449838E86B}" dt="2023-11-09T09:09:05.727" v="1813" actId="20577"/>
        <pc:sldMkLst>
          <pc:docMk/>
          <pc:sldMk cId="2315015054" sldId="272"/>
        </pc:sldMkLst>
        <pc:spChg chg="add mod">
          <ac:chgData name="Mutune, Jane (ICRAF)" userId="661a522d-8958-4c45-9b17-ac29fbae0a9d" providerId="ADAL" clId="{5B3890ED-DF9A-4512-AE4D-11449838E86B}" dt="2023-11-08T09:06:06.559" v="250" actId="13822"/>
          <ac:spMkLst>
            <pc:docMk/>
            <pc:sldMk cId="2315015054" sldId="272"/>
            <ac:spMk id="7" creationId="{BEB14298-1B57-9EAA-854B-DF04952093CB}"/>
          </ac:spMkLst>
        </pc:spChg>
        <pc:spChg chg="mod ord">
          <ac:chgData name="Mutune, Jane (ICRAF)" userId="661a522d-8958-4c45-9b17-ac29fbae0a9d" providerId="ADAL" clId="{5B3890ED-DF9A-4512-AE4D-11449838E86B}" dt="2023-11-09T09:09:05.727" v="1813" actId="20577"/>
          <ac:spMkLst>
            <pc:docMk/>
            <pc:sldMk cId="2315015054" sldId="272"/>
            <ac:spMk id="9" creationId="{AC42D127-ED52-7D20-FC1C-0488229B4917}"/>
          </ac:spMkLst>
        </pc:spChg>
        <pc:spChg chg="add mod">
          <ac:chgData name="Mutune, Jane (ICRAF)" userId="661a522d-8958-4c45-9b17-ac29fbae0a9d" providerId="ADAL" clId="{5B3890ED-DF9A-4512-AE4D-11449838E86B}" dt="2023-11-09T08:35:23.049" v="1468" actId="1076"/>
          <ac:spMkLst>
            <pc:docMk/>
            <pc:sldMk cId="2315015054" sldId="272"/>
            <ac:spMk id="10" creationId="{D872E056-6112-665F-2AC2-1D324973D03B}"/>
          </ac:spMkLst>
        </pc:spChg>
        <pc:spChg chg="add">
          <ac:chgData name="Mutune, Jane (ICRAF)" userId="661a522d-8958-4c45-9b17-ac29fbae0a9d" providerId="ADAL" clId="{5B3890ED-DF9A-4512-AE4D-11449838E86B}" dt="2023-11-08T08:31:39.912" v="226" actId="26606"/>
          <ac:spMkLst>
            <pc:docMk/>
            <pc:sldMk cId="2315015054" sldId="272"/>
            <ac:spMk id="11" creationId="{928F64C6-FE22-4FC1-A763-DFCC514811BD}"/>
          </ac:spMkLst>
        </pc:spChg>
        <pc:grpChg chg="add del">
          <ac:chgData name="Mutune, Jane (ICRAF)" userId="661a522d-8958-4c45-9b17-ac29fbae0a9d" providerId="ADAL" clId="{5B3890ED-DF9A-4512-AE4D-11449838E86B}" dt="2023-11-08T08:29:56.433" v="208" actId="26606"/>
          <ac:grpSpMkLst>
            <pc:docMk/>
            <pc:sldMk cId="2315015054" sldId="272"/>
            <ac:grpSpMk id="14" creationId="{72F20085-0C43-299C-FC87-A15EA5B17DF2}"/>
          </ac:grpSpMkLst>
        </pc:grpChg>
        <pc:picChg chg="add mod">
          <ac:chgData name="Mutune, Jane (ICRAF)" userId="661a522d-8958-4c45-9b17-ac29fbae0a9d" providerId="ADAL" clId="{5B3890ED-DF9A-4512-AE4D-11449838E86B}" dt="2023-11-08T09:05:12.456" v="241" actId="14100"/>
          <ac:picMkLst>
            <pc:docMk/>
            <pc:sldMk cId="2315015054" sldId="272"/>
            <ac:picMk id="2" creationId="{AAEB927E-A3E6-7898-17BF-8688B8EFE4D4}"/>
          </ac:picMkLst>
        </pc:picChg>
        <pc:picChg chg="mod">
          <ac:chgData name="Mutune, Jane (ICRAF)" userId="661a522d-8958-4c45-9b17-ac29fbae0a9d" providerId="ADAL" clId="{5B3890ED-DF9A-4512-AE4D-11449838E86B}" dt="2023-11-08T09:04:47.864" v="235" actId="1076"/>
          <ac:picMkLst>
            <pc:docMk/>
            <pc:sldMk cId="2315015054" sldId="272"/>
            <ac:picMk id="3" creationId="{07547B77-879B-FFFD-4372-3CECCB3568C6}"/>
          </ac:picMkLst>
        </pc:picChg>
        <pc:picChg chg="add mod ord">
          <ac:chgData name="Mutune, Jane (ICRAF)" userId="661a522d-8958-4c45-9b17-ac29fbae0a9d" providerId="ADAL" clId="{5B3890ED-DF9A-4512-AE4D-11449838E86B}" dt="2023-11-08T09:05:07.919" v="240" actId="14100"/>
          <ac:picMkLst>
            <pc:docMk/>
            <pc:sldMk cId="2315015054" sldId="272"/>
            <ac:picMk id="4" creationId="{45952D43-9B0D-B015-C1EB-21F89F74842A}"/>
          </ac:picMkLst>
        </pc:picChg>
        <pc:picChg chg="mod ord">
          <ac:chgData name="Mutune, Jane (ICRAF)" userId="661a522d-8958-4c45-9b17-ac29fbae0a9d" providerId="ADAL" clId="{5B3890ED-DF9A-4512-AE4D-11449838E86B}" dt="2023-11-08T09:04:43.805" v="234" actId="1076"/>
          <ac:picMkLst>
            <pc:docMk/>
            <pc:sldMk cId="2315015054" sldId="272"/>
            <ac:picMk id="5" creationId="{29348673-C6B1-2DF6-3AF6-E50402764B7C}"/>
          </ac:picMkLst>
        </pc:picChg>
        <pc:picChg chg="mod ord">
          <ac:chgData name="Mutune, Jane (ICRAF)" userId="661a522d-8958-4c45-9b17-ac29fbae0a9d" providerId="ADAL" clId="{5B3890ED-DF9A-4512-AE4D-11449838E86B}" dt="2023-11-08T08:31:39.912" v="226" actId="26606"/>
          <ac:picMkLst>
            <pc:docMk/>
            <pc:sldMk cId="2315015054" sldId="272"/>
            <ac:picMk id="6" creationId="{9C40E847-6ECC-EB41-45A5-05B82030DA0F}"/>
          </ac:picMkLst>
        </pc:picChg>
        <pc:cxnChg chg="add">
          <ac:chgData name="Mutune, Jane (ICRAF)" userId="661a522d-8958-4c45-9b17-ac29fbae0a9d" providerId="ADAL" clId="{5B3890ED-DF9A-4512-AE4D-11449838E86B}" dt="2023-11-08T08:31:39.912" v="226" actId="26606"/>
          <ac:cxnSpMkLst>
            <pc:docMk/>
            <pc:sldMk cId="2315015054" sldId="272"/>
            <ac:cxnSpMk id="16" creationId="{5C34627B-48E6-4F4D-B843-97717A86B490}"/>
          </ac:cxnSpMkLst>
        </pc:cxnChg>
      </pc:sldChg>
      <pc:sldChg chg="addSp modSp add mod ord">
        <pc:chgData name="Mutune, Jane (ICRAF)" userId="661a522d-8958-4c45-9b17-ac29fbae0a9d" providerId="ADAL" clId="{5B3890ED-DF9A-4512-AE4D-11449838E86B}" dt="2023-11-09T11:35:53.004" v="2148" actId="255"/>
        <pc:sldMkLst>
          <pc:docMk/>
          <pc:sldMk cId="3203607802" sldId="273"/>
        </pc:sldMkLst>
        <pc:spChg chg="add mod">
          <ac:chgData name="Mutune, Jane (ICRAF)" userId="661a522d-8958-4c45-9b17-ac29fbae0a9d" providerId="ADAL" clId="{5B3890ED-DF9A-4512-AE4D-11449838E86B}" dt="2023-11-09T11:35:39.689" v="2146" actId="6549"/>
          <ac:spMkLst>
            <pc:docMk/>
            <pc:sldMk cId="3203607802" sldId="273"/>
            <ac:spMk id="8" creationId="{0C3123E5-4ADF-2A11-9EDF-0C6BF658400F}"/>
          </ac:spMkLst>
        </pc:spChg>
        <pc:spChg chg="mod">
          <ac:chgData name="Mutune, Jane (ICRAF)" userId="661a522d-8958-4c45-9b17-ac29fbae0a9d" providerId="ADAL" clId="{5B3890ED-DF9A-4512-AE4D-11449838E86B}" dt="2023-11-08T13:47:41.461" v="327" actId="6549"/>
          <ac:spMkLst>
            <pc:docMk/>
            <pc:sldMk cId="3203607802" sldId="273"/>
            <ac:spMk id="9" creationId="{AC42D127-ED52-7D20-FC1C-0488229B4917}"/>
          </ac:spMkLst>
        </pc:spChg>
        <pc:spChg chg="add mod">
          <ac:chgData name="Mutune, Jane (ICRAF)" userId="661a522d-8958-4c45-9b17-ac29fbae0a9d" providerId="ADAL" clId="{5B3890ED-DF9A-4512-AE4D-11449838E86B}" dt="2023-11-09T11:35:53.004" v="2148" actId="255"/>
          <ac:spMkLst>
            <pc:docMk/>
            <pc:sldMk cId="3203607802" sldId="273"/>
            <ac:spMk id="11" creationId="{4BBD555F-E23F-1E6A-3AE3-3A041623D3D2}"/>
          </ac:spMkLst>
        </pc:spChg>
        <pc:picChg chg="mod">
          <ac:chgData name="Mutune, Jane (ICRAF)" userId="661a522d-8958-4c45-9b17-ac29fbae0a9d" providerId="ADAL" clId="{5B3890ED-DF9A-4512-AE4D-11449838E86B}" dt="2023-11-08T13:48:00.734" v="333" actId="1076"/>
          <ac:picMkLst>
            <pc:docMk/>
            <pc:sldMk cId="3203607802" sldId="273"/>
            <ac:picMk id="3" creationId="{07547B77-879B-FFFD-4372-3CECCB3568C6}"/>
          </ac:picMkLst>
        </pc:picChg>
        <pc:picChg chg="add mod">
          <ac:chgData name="Mutune, Jane (ICRAF)" userId="661a522d-8958-4c45-9b17-ac29fbae0a9d" providerId="ADAL" clId="{5B3890ED-DF9A-4512-AE4D-11449838E86B}" dt="2023-11-09T08:08:17.515" v="619" actId="1076"/>
          <ac:picMkLst>
            <pc:docMk/>
            <pc:sldMk cId="3203607802" sldId="273"/>
            <ac:picMk id="4" creationId="{EA1641F3-586A-16FC-9229-9389E18CA4B6}"/>
          </ac:picMkLst>
        </pc:picChg>
      </pc:sldChg>
      <pc:sldChg chg="addSp delSp modSp add mod ord setBg">
        <pc:chgData name="Mutune, Jane (ICRAF)" userId="661a522d-8958-4c45-9b17-ac29fbae0a9d" providerId="ADAL" clId="{5B3890ED-DF9A-4512-AE4D-11449838E86B}" dt="2023-11-09T11:04:57.478" v="2024" actId="14100"/>
        <pc:sldMkLst>
          <pc:docMk/>
          <pc:sldMk cId="4076703821" sldId="274"/>
        </pc:sldMkLst>
        <pc:spChg chg="del mod">
          <ac:chgData name="Mutune, Jane (ICRAF)" userId="661a522d-8958-4c45-9b17-ac29fbae0a9d" providerId="ADAL" clId="{5B3890ED-DF9A-4512-AE4D-11449838E86B}" dt="2023-11-09T11:04:46.558" v="2019" actId="478"/>
          <ac:spMkLst>
            <pc:docMk/>
            <pc:sldMk cId="4076703821" sldId="274"/>
            <ac:spMk id="9" creationId="{AC42D127-ED52-7D20-FC1C-0488229B4917}"/>
          </ac:spMkLst>
        </pc:spChg>
        <pc:spChg chg="add">
          <ac:chgData name="Mutune, Jane (ICRAF)" userId="661a522d-8958-4c45-9b17-ac29fbae0a9d" providerId="ADAL" clId="{5B3890ED-DF9A-4512-AE4D-11449838E86B}" dt="2023-11-09T11:04:37.013" v="2016" actId="26606"/>
          <ac:spMkLst>
            <pc:docMk/>
            <pc:sldMk cId="4076703821" sldId="274"/>
            <ac:spMk id="4103" creationId="{FACBEDD2-3D35-4319-8968-3EC3B77027B2}"/>
          </ac:spMkLst>
        </pc:spChg>
        <pc:spChg chg="add">
          <ac:chgData name="Mutune, Jane (ICRAF)" userId="661a522d-8958-4c45-9b17-ac29fbae0a9d" providerId="ADAL" clId="{5B3890ED-DF9A-4512-AE4D-11449838E86B}" dt="2023-11-09T11:04:37.013" v="2016" actId="26606"/>
          <ac:spMkLst>
            <pc:docMk/>
            <pc:sldMk cId="4076703821" sldId="274"/>
            <ac:spMk id="4105" creationId="{BA5106ED-0017-48D8-8BEE-8CE02272EDD0}"/>
          </ac:spMkLst>
        </pc:spChg>
        <pc:grpChg chg="add">
          <ac:chgData name="Mutune, Jane (ICRAF)" userId="661a522d-8958-4c45-9b17-ac29fbae0a9d" providerId="ADAL" clId="{5B3890ED-DF9A-4512-AE4D-11449838E86B}" dt="2023-11-09T11:04:37.013" v="2016" actId="26606"/>
          <ac:grpSpMkLst>
            <pc:docMk/>
            <pc:sldMk cId="4076703821" sldId="274"/>
            <ac:grpSpMk id="4107" creationId="{C22FA0FD-813C-451C-AE23-125FEE88DB7F}"/>
          </ac:grpSpMkLst>
        </pc:grpChg>
        <pc:picChg chg="mod ord">
          <ac:chgData name="Mutune, Jane (ICRAF)" userId="661a522d-8958-4c45-9b17-ac29fbae0a9d" providerId="ADAL" clId="{5B3890ED-DF9A-4512-AE4D-11449838E86B}" dt="2023-11-09T11:04:37.013" v="2016" actId="26606"/>
          <ac:picMkLst>
            <pc:docMk/>
            <pc:sldMk cId="4076703821" sldId="274"/>
            <ac:picMk id="3" creationId="{07547B77-879B-FFFD-4372-3CECCB3568C6}"/>
          </ac:picMkLst>
        </pc:picChg>
        <pc:picChg chg="mod ord">
          <ac:chgData name="Mutune, Jane (ICRAF)" userId="661a522d-8958-4c45-9b17-ac29fbae0a9d" providerId="ADAL" clId="{5B3890ED-DF9A-4512-AE4D-11449838E86B}" dt="2023-11-09T11:04:49.839" v="2020" actId="1076"/>
          <ac:picMkLst>
            <pc:docMk/>
            <pc:sldMk cId="4076703821" sldId="274"/>
            <ac:picMk id="5" creationId="{29348673-C6B1-2DF6-3AF6-E50402764B7C}"/>
          </ac:picMkLst>
        </pc:picChg>
        <pc:picChg chg="mod ord">
          <ac:chgData name="Mutune, Jane (ICRAF)" userId="661a522d-8958-4c45-9b17-ac29fbae0a9d" providerId="ADAL" clId="{5B3890ED-DF9A-4512-AE4D-11449838E86B}" dt="2023-11-09T11:04:37.013" v="2016" actId="26606"/>
          <ac:picMkLst>
            <pc:docMk/>
            <pc:sldMk cId="4076703821" sldId="274"/>
            <ac:picMk id="6" creationId="{9C40E847-6ECC-EB41-45A5-05B82030DA0F}"/>
          </ac:picMkLst>
        </pc:picChg>
        <pc:picChg chg="add mod">
          <ac:chgData name="Mutune, Jane (ICRAF)" userId="661a522d-8958-4c45-9b17-ac29fbae0a9d" providerId="ADAL" clId="{5B3890ED-DF9A-4512-AE4D-11449838E86B}" dt="2023-11-09T11:04:57.478" v="2024" actId="14100"/>
          <ac:picMkLst>
            <pc:docMk/>
            <pc:sldMk cId="4076703821" sldId="274"/>
            <ac:picMk id="4098" creationId="{23F2AD28-1CE9-0134-E7CD-ED2EDE8DF808}"/>
          </ac:picMkLst>
        </pc:picChg>
      </pc:sldChg>
      <pc:sldChg chg="addSp delSp modSp new add del mod">
        <pc:chgData name="Mutune, Jane (ICRAF)" userId="661a522d-8958-4c45-9b17-ac29fbae0a9d" providerId="ADAL" clId="{5B3890ED-DF9A-4512-AE4D-11449838E86B}" dt="2023-11-09T08:53:45.845" v="1737" actId="47"/>
        <pc:sldMkLst>
          <pc:docMk/>
          <pc:sldMk cId="2191289324" sldId="275"/>
        </pc:sldMkLst>
        <pc:spChg chg="mod">
          <ac:chgData name="Mutune, Jane (ICRAF)" userId="661a522d-8958-4c45-9b17-ac29fbae0a9d" providerId="ADAL" clId="{5B3890ED-DF9A-4512-AE4D-11449838E86B}" dt="2023-11-09T08:31:17.694" v="1420" actId="27636"/>
          <ac:spMkLst>
            <pc:docMk/>
            <pc:sldMk cId="2191289324" sldId="275"/>
            <ac:spMk id="2" creationId="{4BF14F14-6FC0-CA65-0F62-8A048D563E82}"/>
          </ac:spMkLst>
        </pc:spChg>
        <pc:spChg chg="mod">
          <ac:chgData name="Mutune, Jane (ICRAF)" userId="661a522d-8958-4c45-9b17-ac29fbae0a9d" providerId="ADAL" clId="{5B3890ED-DF9A-4512-AE4D-11449838E86B}" dt="2023-11-09T08:32:22.853" v="1429" actId="20578"/>
          <ac:spMkLst>
            <pc:docMk/>
            <pc:sldMk cId="2191289324" sldId="275"/>
            <ac:spMk id="3" creationId="{1624BD8C-5003-9A78-1D06-6D249E913A25}"/>
          </ac:spMkLst>
        </pc:spChg>
        <pc:spChg chg="add del">
          <ac:chgData name="Mutune, Jane (ICRAF)" userId="661a522d-8958-4c45-9b17-ac29fbae0a9d" providerId="ADAL" clId="{5B3890ED-DF9A-4512-AE4D-11449838E86B}" dt="2023-11-09T06:26:23.261" v="575" actId="22"/>
          <ac:spMkLst>
            <pc:docMk/>
            <pc:sldMk cId="2191289324" sldId="275"/>
            <ac:spMk id="5" creationId="{FD32E6FF-D47F-A83C-2141-78625F068A25}"/>
          </ac:spMkLst>
        </pc:spChg>
      </pc:sldChg>
      <pc:sldChg chg="modSp new del mod ord">
        <pc:chgData name="Mutune, Jane (ICRAF)" userId="661a522d-8958-4c45-9b17-ac29fbae0a9d" providerId="ADAL" clId="{5B3890ED-DF9A-4512-AE4D-11449838E86B}" dt="2023-11-09T09:11:21.950" v="1822" actId="47"/>
        <pc:sldMkLst>
          <pc:docMk/>
          <pc:sldMk cId="2367368579" sldId="276"/>
        </pc:sldMkLst>
        <pc:spChg chg="mod">
          <ac:chgData name="Mutune, Jane (ICRAF)" userId="661a522d-8958-4c45-9b17-ac29fbae0a9d" providerId="ADAL" clId="{5B3890ED-DF9A-4512-AE4D-11449838E86B}" dt="2023-11-08T10:02:36.067" v="314"/>
          <ac:spMkLst>
            <pc:docMk/>
            <pc:sldMk cId="2367368579" sldId="276"/>
            <ac:spMk id="2" creationId="{F8C5402B-C998-A175-3268-F9472D9370E3}"/>
          </ac:spMkLst>
        </pc:spChg>
        <pc:spChg chg="mod">
          <ac:chgData name="Mutune, Jane (ICRAF)" userId="661a522d-8958-4c45-9b17-ac29fbae0a9d" providerId="ADAL" clId="{5B3890ED-DF9A-4512-AE4D-11449838E86B}" dt="2023-11-08T10:02:47.415" v="316" actId="13926"/>
          <ac:spMkLst>
            <pc:docMk/>
            <pc:sldMk cId="2367368579" sldId="276"/>
            <ac:spMk id="3" creationId="{CBD5410A-0032-4A08-97BC-20A41E498251}"/>
          </ac:spMkLst>
        </pc:spChg>
      </pc:sldChg>
      <pc:sldChg chg="modSp new del mod ord">
        <pc:chgData name="Mutune, Jane (ICRAF)" userId="661a522d-8958-4c45-9b17-ac29fbae0a9d" providerId="ADAL" clId="{5B3890ED-DF9A-4512-AE4D-11449838E86B}" dt="2023-11-09T09:17:13.326" v="1895" actId="47"/>
        <pc:sldMkLst>
          <pc:docMk/>
          <pc:sldMk cId="3715311791" sldId="277"/>
        </pc:sldMkLst>
        <pc:spChg chg="mod">
          <ac:chgData name="Mutune, Jane (ICRAF)" userId="661a522d-8958-4c45-9b17-ac29fbae0a9d" providerId="ADAL" clId="{5B3890ED-DF9A-4512-AE4D-11449838E86B}" dt="2023-11-08T10:05:52.720" v="325"/>
          <ac:spMkLst>
            <pc:docMk/>
            <pc:sldMk cId="3715311791" sldId="277"/>
            <ac:spMk id="2" creationId="{725BECCA-DB6A-BED5-A292-102CBC6C4F52}"/>
          </ac:spMkLst>
        </pc:spChg>
        <pc:spChg chg="mod">
          <ac:chgData name="Mutune, Jane (ICRAF)" userId="661a522d-8958-4c45-9b17-ac29fbae0a9d" providerId="ADAL" clId="{5B3890ED-DF9A-4512-AE4D-11449838E86B}" dt="2023-11-08T10:05:55.859" v="326" actId="5793"/>
          <ac:spMkLst>
            <pc:docMk/>
            <pc:sldMk cId="3715311791" sldId="277"/>
            <ac:spMk id="3" creationId="{5A0B0450-125C-A311-E9E7-2EA4DF25C34A}"/>
          </ac:spMkLst>
        </pc:spChg>
      </pc:sldChg>
      <pc:sldChg chg="addSp modSp add mod">
        <pc:chgData name="Mutune, Jane (ICRAF)" userId="661a522d-8958-4c45-9b17-ac29fbae0a9d" providerId="ADAL" clId="{5B3890ED-DF9A-4512-AE4D-11449838E86B}" dt="2023-11-09T11:42:40.065" v="2199" actId="20577"/>
        <pc:sldMkLst>
          <pc:docMk/>
          <pc:sldMk cId="107847868" sldId="278"/>
        </pc:sldMkLst>
        <pc:spChg chg="add mod">
          <ac:chgData name="Mutune, Jane (ICRAF)" userId="661a522d-8958-4c45-9b17-ac29fbae0a9d" providerId="ADAL" clId="{5B3890ED-DF9A-4512-AE4D-11449838E86B}" dt="2023-11-09T11:42:40.065" v="2199" actId="20577"/>
          <ac:spMkLst>
            <pc:docMk/>
            <pc:sldMk cId="107847868" sldId="278"/>
            <ac:spMk id="4" creationId="{7ED66B35-6300-6AFA-67FD-5A1BED5A5EB3}"/>
          </ac:spMkLst>
        </pc:spChg>
        <pc:spChg chg="mod">
          <ac:chgData name="Mutune, Jane (ICRAF)" userId="661a522d-8958-4c45-9b17-ac29fbae0a9d" providerId="ADAL" clId="{5B3890ED-DF9A-4512-AE4D-11449838E86B}" dt="2023-11-09T08:30:00.173" v="1412" actId="14100"/>
          <ac:spMkLst>
            <pc:docMk/>
            <pc:sldMk cId="107847868" sldId="278"/>
            <ac:spMk id="9" creationId="{AC42D127-ED52-7D20-FC1C-0488229B4917}"/>
          </ac:spMkLst>
        </pc:spChg>
        <pc:picChg chg="mod">
          <ac:chgData name="Mutune, Jane (ICRAF)" userId="661a522d-8958-4c45-9b17-ac29fbae0a9d" providerId="ADAL" clId="{5B3890ED-DF9A-4512-AE4D-11449838E86B}" dt="2023-11-09T06:17:34.216" v="537" actId="1076"/>
          <ac:picMkLst>
            <pc:docMk/>
            <pc:sldMk cId="107847868" sldId="278"/>
            <ac:picMk id="3" creationId="{07547B77-879B-FFFD-4372-3CECCB3568C6}"/>
          </ac:picMkLst>
        </pc:picChg>
        <pc:picChg chg="mod">
          <ac:chgData name="Mutune, Jane (ICRAF)" userId="661a522d-8958-4c45-9b17-ac29fbae0a9d" providerId="ADAL" clId="{5B3890ED-DF9A-4512-AE4D-11449838E86B}" dt="2023-11-09T06:17:15.896" v="532" actId="1076"/>
          <ac:picMkLst>
            <pc:docMk/>
            <pc:sldMk cId="107847868" sldId="278"/>
            <ac:picMk id="6" creationId="{9C40E847-6ECC-EB41-45A5-05B82030DA0F}"/>
          </ac:picMkLst>
        </pc:picChg>
      </pc:sldChg>
      <pc:sldChg chg="modSp add del mod">
        <pc:chgData name="Mutune, Jane (ICRAF)" userId="661a522d-8958-4c45-9b17-ac29fbae0a9d" providerId="ADAL" clId="{5B3890ED-DF9A-4512-AE4D-11449838E86B}" dt="2023-11-09T08:55:33.210" v="1746" actId="47"/>
        <pc:sldMkLst>
          <pc:docMk/>
          <pc:sldMk cId="2617677992" sldId="279"/>
        </pc:sldMkLst>
        <pc:spChg chg="mod">
          <ac:chgData name="Mutune, Jane (ICRAF)" userId="661a522d-8958-4c45-9b17-ac29fbae0a9d" providerId="ADAL" clId="{5B3890ED-DF9A-4512-AE4D-11449838E86B}" dt="2023-11-09T08:34:36.509" v="1466" actId="20577"/>
          <ac:spMkLst>
            <pc:docMk/>
            <pc:sldMk cId="2617677992" sldId="279"/>
            <ac:spMk id="9" creationId="{AC42D127-ED52-7D20-FC1C-0488229B4917}"/>
          </ac:spMkLst>
        </pc:spChg>
      </pc:sldChg>
      <pc:sldChg chg="addSp delSp modSp add mod setBg">
        <pc:chgData name="Mutune, Jane (ICRAF)" userId="661a522d-8958-4c45-9b17-ac29fbae0a9d" providerId="ADAL" clId="{5B3890ED-DF9A-4512-AE4D-11449838E86B}" dt="2023-11-09T09:08:04.828" v="1780" actId="14100"/>
        <pc:sldMkLst>
          <pc:docMk/>
          <pc:sldMk cId="2102738464" sldId="280"/>
        </pc:sldMkLst>
        <pc:spChg chg="add mod">
          <ac:chgData name="Mutune, Jane (ICRAF)" userId="661a522d-8958-4c45-9b17-ac29fbae0a9d" providerId="ADAL" clId="{5B3890ED-DF9A-4512-AE4D-11449838E86B}" dt="2023-11-09T08:47:53.953" v="1717" actId="14100"/>
          <ac:spMkLst>
            <pc:docMk/>
            <pc:sldMk cId="2102738464" sldId="280"/>
            <ac:spMk id="4" creationId="{EB632EA1-2D58-5E8E-40C3-A1CD40321D0A}"/>
          </ac:spMkLst>
        </pc:spChg>
        <pc:spChg chg="add mod">
          <ac:chgData name="Mutune, Jane (ICRAF)" userId="661a522d-8958-4c45-9b17-ac29fbae0a9d" providerId="ADAL" clId="{5B3890ED-DF9A-4512-AE4D-11449838E86B}" dt="2023-11-09T08:53:32.559" v="1736" actId="113"/>
          <ac:spMkLst>
            <pc:docMk/>
            <pc:sldMk cId="2102738464" sldId="280"/>
            <ac:spMk id="8" creationId="{BF9AFB54-05EF-4B85-C9EA-7A87A0A26BA0}"/>
          </ac:spMkLst>
        </pc:spChg>
        <pc:spChg chg="mod">
          <ac:chgData name="Mutune, Jane (ICRAF)" userId="661a522d-8958-4c45-9b17-ac29fbae0a9d" providerId="ADAL" clId="{5B3890ED-DF9A-4512-AE4D-11449838E86B}" dt="2023-11-09T09:08:04.828" v="1780" actId="14100"/>
          <ac:spMkLst>
            <pc:docMk/>
            <pc:sldMk cId="2102738464" sldId="280"/>
            <ac:spMk id="9" creationId="{AC42D127-ED52-7D20-FC1C-0488229B4917}"/>
          </ac:spMkLst>
        </pc:spChg>
        <pc:spChg chg="add del">
          <ac:chgData name="Mutune, Jane (ICRAF)" userId="661a522d-8958-4c45-9b17-ac29fbae0a9d" providerId="ADAL" clId="{5B3890ED-DF9A-4512-AE4D-11449838E86B}" dt="2023-11-09T08:43:30.091" v="1635" actId="26606"/>
          <ac:spMkLst>
            <pc:docMk/>
            <pc:sldMk cId="2102738464" sldId="280"/>
            <ac:spMk id="2057" creationId="{7BC0F8B1-F985-469B-8332-13DBC7665557}"/>
          </ac:spMkLst>
        </pc:spChg>
        <pc:spChg chg="add del">
          <ac:chgData name="Mutune, Jane (ICRAF)" userId="661a522d-8958-4c45-9b17-ac29fbae0a9d" providerId="ADAL" clId="{5B3890ED-DF9A-4512-AE4D-11449838E86B}" dt="2023-11-09T08:43:30.091" v="1635" actId="26606"/>
          <ac:spMkLst>
            <pc:docMk/>
            <pc:sldMk cId="2102738464" sldId="280"/>
            <ac:spMk id="2059" creationId="{89D15953-1642-4DD6-AD9E-01AA19247FF6}"/>
          </ac:spMkLst>
        </pc:spChg>
        <pc:spChg chg="add del">
          <ac:chgData name="Mutune, Jane (ICRAF)" userId="661a522d-8958-4c45-9b17-ac29fbae0a9d" providerId="ADAL" clId="{5B3890ED-DF9A-4512-AE4D-11449838E86B}" dt="2023-11-09T08:43:30.091" v="1635" actId="26606"/>
          <ac:spMkLst>
            <pc:docMk/>
            <pc:sldMk cId="2102738464" sldId="280"/>
            <ac:spMk id="2063" creationId="{FBF3780C-749F-4B50-9E1D-F2B1F6DBB7DD}"/>
          </ac:spMkLst>
        </pc:spChg>
        <pc:spChg chg="add">
          <ac:chgData name="Mutune, Jane (ICRAF)" userId="661a522d-8958-4c45-9b17-ac29fbae0a9d" providerId="ADAL" clId="{5B3890ED-DF9A-4512-AE4D-11449838E86B}" dt="2023-11-09T08:43:30.091" v="1635" actId="26606"/>
          <ac:spMkLst>
            <pc:docMk/>
            <pc:sldMk cId="2102738464" sldId="280"/>
            <ac:spMk id="2068" creationId="{928F64C6-FE22-4FC1-A763-DFCC514811BD}"/>
          </ac:spMkLst>
        </pc:spChg>
        <pc:picChg chg="mod ord">
          <ac:chgData name="Mutune, Jane (ICRAF)" userId="661a522d-8958-4c45-9b17-ac29fbae0a9d" providerId="ADAL" clId="{5B3890ED-DF9A-4512-AE4D-11449838E86B}" dt="2023-11-09T08:43:30.091" v="1635" actId="26606"/>
          <ac:picMkLst>
            <pc:docMk/>
            <pc:sldMk cId="2102738464" sldId="280"/>
            <ac:picMk id="3" creationId="{07547B77-879B-FFFD-4372-3CECCB3568C6}"/>
          </ac:picMkLst>
        </pc:picChg>
        <pc:picChg chg="mod ord">
          <ac:chgData name="Mutune, Jane (ICRAF)" userId="661a522d-8958-4c45-9b17-ac29fbae0a9d" providerId="ADAL" clId="{5B3890ED-DF9A-4512-AE4D-11449838E86B}" dt="2023-11-09T08:47:50.998" v="1716" actId="14100"/>
          <ac:picMkLst>
            <pc:docMk/>
            <pc:sldMk cId="2102738464" sldId="280"/>
            <ac:picMk id="5" creationId="{29348673-C6B1-2DF6-3AF6-E50402764B7C}"/>
          </ac:picMkLst>
        </pc:picChg>
        <pc:picChg chg="mod ord">
          <ac:chgData name="Mutune, Jane (ICRAF)" userId="661a522d-8958-4c45-9b17-ac29fbae0a9d" providerId="ADAL" clId="{5B3890ED-DF9A-4512-AE4D-11449838E86B}" dt="2023-11-09T08:43:30.091" v="1635" actId="26606"/>
          <ac:picMkLst>
            <pc:docMk/>
            <pc:sldMk cId="2102738464" sldId="280"/>
            <ac:picMk id="6" creationId="{9C40E847-6ECC-EB41-45A5-05B82030DA0F}"/>
          </ac:picMkLst>
        </pc:picChg>
        <pc:picChg chg="add mod">
          <ac:chgData name="Mutune, Jane (ICRAF)" userId="661a522d-8958-4c45-9b17-ac29fbae0a9d" providerId="ADAL" clId="{5B3890ED-DF9A-4512-AE4D-11449838E86B}" dt="2023-11-09T09:07:11.285" v="1762" actId="1076"/>
          <ac:picMkLst>
            <pc:docMk/>
            <pc:sldMk cId="2102738464" sldId="280"/>
            <ac:picMk id="11" creationId="{2B429DCF-BE99-AD71-C5B4-663871BBDAD6}"/>
          </ac:picMkLst>
        </pc:picChg>
        <pc:picChg chg="add mod ord">
          <ac:chgData name="Mutune, Jane (ICRAF)" userId="661a522d-8958-4c45-9b17-ac29fbae0a9d" providerId="ADAL" clId="{5B3890ED-DF9A-4512-AE4D-11449838E86B}" dt="2023-11-09T08:44:09.002" v="1641" actId="1076"/>
          <ac:picMkLst>
            <pc:docMk/>
            <pc:sldMk cId="2102738464" sldId="280"/>
            <ac:picMk id="2050" creationId="{5A7E560C-EE64-6B0C-D0C7-CDB652F966EE}"/>
          </ac:picMkLst>
        </pc:picChg>
        <pc:picChg chg="add del mod ord">
          <ac:chgData name="Mutune, Jane (ICRAF)" userId="661a522d-8958-4c45-9b17-ac29fbae0a9d" providerId="ADAL" clId="{5B3890ED-DF9A-4512-AE4D-11449838E86B}" dt="2023-11-09T09:06:51.167" v="1753" actId="478"/>
          <ac:picMkLst>
            <pc:docMk/>
            <pc:sldMk cId="2102738464" sldId="280"/>
            <ac:picMk id="2052" creationId="{43AEDE94-3508-B002-00A4-E865D2082EA4}"/>
          </ac:picMkLst>
        </pc:picChg>
        <pc:cxnChg chg="add del">
          <ac:chgData name="Mutune, Jane (ICRAF)" userId="661a522d-8958-4c45-9b17-ac29fbae0a9d" providerId="ADAL" clId="{5B3890ED-DF9A-4512-AE4D-11449838E86B}" dt="2023-11-09T08:43:30.091" v="1635" actId="26606"/>
          <ac:cxnSpMkLst>
            <pc:docMk/>
            <pc:sldMk cId="2102738464" sldId="280"/>
            <ac:cxnSpMk id="2061" creationId="{1918D9D3-1370-4FF6-9DFC-9F87F9039590}"/>
          </ac:cxnSpMkLst>
        </pc:cxnChg>
        <pc:cxnChg chg="add">
          <ac:chgData name="Mutune, Jane (ICRAF)" userId="661a522d-8958-4c45-9b17-ac29fbae0a9d" providerId="ADAL" clId="{5B3890ED-DF9A-4512-AE4D-11449838E86B}" dt="2023-11-09T08:43:30.091" v="1635" actId="26606"/>
          <ac:cxnSpMkLst>
            <pc:docMk/>
            <pc:sldMk cId="2102738464" sldId="280"/>
            <ac:cxnSpMk id="2070" creationId="{5C34627B-48E6-4F4D-B843-97717A86B490}"/>
          </ac:cxnSpMkLst>
        </pc:cxnChg>
      </pc:sldChg>
      <pc:sldChg chg="addSp delSp modSp add mod ord">
        <pc:chgData name="Mutune, Jane (ICRAF)" userId="661a522d-8958-4c45-9b17-ac29fbae0a9d" providerId="ADAL" clId="{5B3890ED-DF9A-4512-AE4D-11449838E86B}" dt="2023-11-09T11:39:47.112" v="2158"/>
        <pc:sldMkLst>
          <pc:docMk/>
          <pc:sldMk cId="1877241665" sldId="281"/>
        </pc:sldMkLst>
        <pc:spChg chg="mod">
          <ac:chgData name="Mutune, Jane (ICRAF)" userId="661a522d-8958-4c45-9b17-ac29fbae0a9d" providerId="ADAL" clId="{5B3890ED-DF9A-4512-AE4D-11449838E86B}" dt="2023-11-09T08:51:38.451" v="1723" actId="123"/>
          <ac:spMkLst>
            <pc:docMk/>
            <pc:sldMk cId="1877241665" sldId="281"/>
            <ac:spMk id="9" creationId="{AC42D127-ED52-7D20-FC1C-0488229B4917}"/>
          </ac:spMkLst>
        </pc:spChg>
        <pc:picChg chg="add mod">
          <ac:chgData name="Mutune, Jane (ICRAF)" userId="661a522d-8958-4c45-9b17-ac29fbae0a9d" providerId="ADAL" clId="{5B3890ED-DF9A-4512-AE4D-11449838E86B}" dt="2023-11-09T11:36:53.406" v="2149" actId="1076"/>
          <ac:picMkLst>
            <pc:docMk/>
            <pc:sldMk cId="1877241665" sldId="281"/>
            <ac:picMk id="3074" creationId="{BE41C107-851C-F166-0718-34DB38D36222}"/>
          </ac:picMkLst>
        </pc:picChg>
        <pc:inkChg chg="add del">
          <ac:chgData name="Mutune, Jane (ICRAF)" userId="661a522d-8958-4c45-9b17-ac29fbae0a9d" providerId="ADAL" clId="{5B3890ED-DF9A-4512-AE4D-11449838E86B}" dt="2023-11-09T11:37:52.679" v="2151"/>
          <ac:inkMkLst>
            <pc:docMk/>
            <pc:sldMk cId="1877241665" sldId="281"/>
            <ac:inkMk id="2" creationId="{9600DAF2-A33A-F05A-E113-9F9A3315491F}"/>
          </ac:inkMkLst>
        </pc:inkChg>
        <pc:inkChg chg="add del">
          <ac:chgData name="Mutune, Jane (ICRAF)" userId="661a522d-8958-4c45-9b17-ac29fbae0a9d" providerId="ADAL" clId="{5B3890ED-DF9A-4512-AE4D-11449838E86B}" dt="2023-11-09T11:38:30.530" v="2153"/>
          <ac:inkMkLst>
            <pc:docMk/>
            <pc:sldMk cId="1877241665" sldId="281"/>
            <ac:inkMk id="4" creationId="{B84E2628-F683-11E6-2064-606844BCC32D}"/>
          </ac:inkMkLst>
        </pc:inkChg>
        <pc:inkChg chg="add del">
          <ac:chgData name="Mutune, Jane (ICRAF)" userId="661a522d-8958-4c45-9b17-ac29fbae0a9d" providerId="ADAL" clId="{5B3890ED-DF9A-4512-AE4D-11449838E86B}" dt="2023-11-09T11:38:42.057" v="2155"/>
          <ac:inkMkLst>
            <pc:docMk/>
            <pc:sldMk cId="1877241665" sldId="281"/>
            <ac:inkMk id="7" creationId="{66973100-6BC8-5ED1-78FF-B5845B8BBF6C}"/>
          </ac:inkMkLst>
        </pc:inkChg>
        <pc:inkChg chg="add">
          <ac:chgData name="Mutune, Jane (ICRAF)" userId="661a522d-8958-4c45-9b17-ac29fbae0a9d" providerId="ADAL" clId="{5B3890ED-DF9A-4512-AE4D-11449838E86B}" dt="2023-11-09T11:39:25.245" v="2156" actId="9405"/>
          <ac:inkMkLst>
            <pc:docMk/>
            <pc:sldMk cId="1877241665" sldId="281"/>
            <ac:inkMk id="8" creationId="{682F949F-E58A-E8E1-FDA5-C697E6BAA2A0}"/>
          </ac:inkMkLst>
        </pc:inkChg>
        <pc:inkChg chg="add del">
          <ac:chgData name="Mutune, Jane (ICRAF)" userId="661a522d-8958-4c45-9b17-ac29fbae0a9d" providerId="ADAL" clId="{5B3890ED-DF9A-4512-AE4D-11449838E86B}" dt="2023-11-09T11:39:47.112" v="2158"/>
          <ac:inkMkLst>
            <pc:docMk/>
            <pc:sldMk cId="1877241665" sldId="281"/>
            <ac:inkMk id="10" creationId="{184C43CF-395F-1EAE-FCE6-15878322204C}"/>
          </ac:inkMkLst>
        </pc:inkChg>
      </pc:sldChg>
      <pc:sldChg chg="addSp modSp add mod ord">
        <pc:chgData name="Mutune, Jane (ICRAF)" userId="661a522d-8958-4c45-9b17-ac29fbae0a9d" providerId="ADAL" clId="{5B3890ED-DF9A-4512-AE4D-11449838E86B}" dt="2023-11-09T09:17:02.533" v="1894" actId="1076"/>
        <pc:sldMkLst>
          <pc:docMk/>
          <pc:sldMk cId="965186562" sldId="282"/>
        </pc:sldMkLst>
        <pc:spChg chg="add mod">
          <ac:chgData name="Mutune, Jane (ICRAF)" userId="661a522d-8958-4c45-9b17-ac29fbae0a9d" providerId="ADAL" clId="{5B3890ED-DF9A-4512-AE4D-11449838E86B}" dt="2023-11-09T09:17:02.533" v="1894" actId="1076"/>
          <ac:spMkLst>
            <pc:docMk/>
            <pc:sldMk cId="965186562" sldId="282"/>
            <ac:spMk id="4" creationId="{F979CEF9-8FF7-2DD3-C06F-498C5D3C4321}"/>
          </ac:spMkLst>
        </pc:spChg>
        <pc:spChg chg="mod">
          <ac:chgData name="Mutune, Jane (ICRAF)" userId="661a522d-8958-4c45-9b17-ac29fbae0a9d" providerId="ADAL" clId="{5B3890ED-DF9A-4512-AE4D-11449838E86B}" dt="2023-11-09T09:16:59.802" v="1893" actId="1076"/>
          <ac:spMkLst>
            <pc:docMk/>
            <pc:sldMk cId="965186562" sldId="282"/>
            <ac:spMk id="9" creationId="{AC42D127-ED52-7D20-FC1C-0488229B4917}"/>
          </ac:spMkLst>
        </pc:spChg>
        <pc:picChg chg="mod">
          <ac:chgData name="Mutune, Jane (ICRAF)" userId="661a522d-8958-4c45-9b17-ac29fbae0a9d" providerId="ADAL" clId="{5B3890ED-DF9A-4512-AE4D-11449838E86B}" dt="2023-11-09T09:13:01.179" v="1846" actId="1076"/>
          <ac:picMkLst>
            <pc:docMk/>
            <pc:sldMk cId="965186562" sldId="282"/>
            <ac:picMk id="3" creationId="{07547B77-879B-FFFD-4372-3CECCB3568C6}"/>
          </ac:picMkLst>
        </pc:picChg>
      </pc:sldChg>
      <pc:sldChg chg="delSp add setBg delDesignElem">
        <pc:chgData name="Mutune, Jane (ICRAF)" userId="661a522d-8958-4c45-9b17-ac29fbae0a9d" providerId="ADAL" clId="{5B3890ED-DF9A-4512-AE4D-11449838E86B}" dt="2023-11-09T08:37:04.706" v="1470"/>
        <pc:sldMkLst>
          <pc:docMk/>
          <pc:sldMk cId="3013784897" sldId="283"/>
        </pc:sldMkLst>
        <pc:spChg chg="del">
          <ac:chgData name="Mutune, Jane (ICRAF)" userId="661a522d-8958-4c45-9b17-ac29fbae0a9d" providerId="ADAL" clId="{5B3890ED-DF9A-4512-AE4D-11449838E86B}" dt="2023-11-09T08:37:04.706" v="1470"/>
          <ac:spMkLst>
            <pc:docMk/>
            <pc:sldMk cId="3013784897" sldId="283"/>
            <ac:spMk id="14" creationId="{5CB593EA-2F98-479F-B4C4-F366571FA64D}"/>
          </ac:spMkLst>
        </pc:spChg>
        <pc:spChg chg="del">
          <ac:chgData name="Mutune, Jane (ICRAF)" userId="661a522d-8958-4c45-9b17-ac29fbae0a9d" providerId="ADAL" clId="{5B3890ED-DF9A-4512-AE4D-11449838E86B}" dt="2023-11-09T08:37:04.706" v="1470"/>
          <ac:spMkLst>
            <pc:docMk/>
            <pc:sldMk cId="3013784897" sldId="283"/>
            <ac:spMk id="16" creationId="{39BEB6D0-9E4E-4221-93D1-74ABECEE9EFC}"/>
          </ac:spMkLst>
        </pc:spChg>
      </pc:sldChg>
    </pc:docChg>
  </pc:docChgLst>
  <pc:docChgLst>
    <pc:chgData name="Jonna Wiklund" userId="7e03938d-19c5-4e42-84a3-056aaadbebf3" providerId="ADAL" clId="{0D62BEAC-1B0C-AC44-BB85-2A4061608671}"/>
    <pc:docChg chg="addSld modSld">
      <pc:chgData name="Jonna Wiklund" userId="7e03938d-19c5-4e42-84a3-056aaadbebf3" providerId="ADAL" clId="{0D62BEAC-1B0C-AC44-BB85-2A4061608671}" dt="2023-11-15T07:17:44.072" v="0"/>
      <pc:docMkLst>
        <pc:docMk/>
      </pc:docMkLst>
      <pc:sldChg chg="add">
        <pc:chgData name="Jonna Wiklund" userId="7e03938d-19c5-4e42-84a3-056aaadbebf3" providerId="ADAL" clId="{0D62BEAC-1B0C-AC44-BB85-2A4061608671}" dt="2023-11-15T07:17:44.072" v="0"/>
        <pc:sldMkLst>
          <pc:docMk/>
          <pc:sldMk cId="937105577" sldId="98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9T11:39:25.245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124 371,'1195'0,"-1172"2,-1 0,-1 2,1 1,0 0,-1 2,25 10,-20-6,0-2,1-2,37 7,22-1,-37-5,71 2,279-11,-380 1,-1-2,-1 0,1-1,0-1,-1-1,20-7,-1-3,60-34,-85 43,-1-1,1 0,-1 0,-1-1,0 0,0-1,15-18,-24 27,1-1,0 0,0 0,0 0,-1 0,1 0,-1 0,1 0,-1 0,1 0,-1-1,1 1,-1 0,0 0,0 0,0 0,0-1,0 1,0 0,0 0,0 0,0-1,0 1,0 0,-1 0,1 0,-1 0,1 0,-1 0,1 0,-1 0,0 0,1 0,-1 0,0 0,0 0,1 0,-1 0,0 1,0-1,0 0,0 1,0-1,0 0,0 1,-1 0,-1-1,-5-2,0 1,0 0,-1 0,1 1,-12-1,-232 3,101 2,32-2,-130-3,104-12,-44-1,8 1,-1-1,-292 16,425 2,-76 12,91-10,-1 2,-47 16,55-14,-1-2,0 0,-40 3,53-9,0 0,0 1,0 0,-21 7,32-7,0-1,0 1,0 0,1 0,-1 0,0 1,1-1,0 1,0 0,0 0,0 0,0 0,0 0,1 1,-1-1,1 1,0-1,0 1,0 0,-1 7,0-1,1 0,0 1,1-1,0 0,1 1,0-1,2 18,-2-23,1-1,0 1,0-1,0 1,1-1,0 1,-1-1,1 0,1 0,-1 0,1 0,-1 0,1-1,0 1,0-1,1 0,-1 0,1 0,4 3,3-1,0-1,-1 0,1 0,1-1,-1-1,0 0,19 1,85-3,-72-2,1648-5,-1060 8,-618-1,1 0,0-1,0-1,-1-1,23-6,-27 6,0-1,-1 0,0 0,1-1,-2 0,1-1,0 1,-1-1,8-9,-2 0,-1-1,-1 0,0 0,-1-1,10-24,-2-2,14-48,-31 87,0 1,0-1,0 1,0-1,0 0,-1 1,0-1,0 0,0 0,0 1,0-1,-1 0,0 0,1 1,-1-1,-1 1,1-1,0 1,-1-1,0 1,0 0,0 0,0 0,0 0,-1 0,1 0,-1 0,0 1,0 0,0-1,0 1,0 0,-5-2,-5-3,-1 0,0 1,-1 1,0 0,1 1,-2 0,1 1,-24-1,-18 1,-57 6,44-1,-660 1,426-4,275 0,0-2,-32-7,27 4,-38-2,1 4,0-3,-78-19,103 18,0 1,-61-1,-94 9,70 2,34-5,-111 4,197 0,-1 0,-18 6,13-3,-4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880F9-6169-2469-E5B0-789D1F2A8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D2319-BC18-4241-7A3A-FBEFD45E7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E215E-1B4A-E9D0-949E-9397D832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5DF7-799B-864C-942C-6177286977BD}" type="datetimeFigureOut">
              <a:rPr lang="es-ES_tradnl" smtClean="0"/>
              <a:t>15/11/23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94930-1EB8-1501-AEB1-551A14CE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68725-ABB1-1DB2-A454-026B5D7C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40D6-40D5-6346-BB5C-6EE59E28371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354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70A5-4C85-C886-EEAE-8E07342D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9B521-FB50-2632-E63B-1FD6B4B4E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AFE28-1EF6-54F8-16FB-D8FD172B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5DF7-799B-864C-942C-6177286977BD}" type="datetimeFigureOut">
              <a:rPr lang="es-ES_tradnl" smtClean="0"/>
              <a:t>15/11/23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1B4F8-446F-3F92-A082-DCCE295F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EAA65-8B71-AB39-3E36-8B1843F8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40D6-40D5-6346-BB5C-6EE59E28371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131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4A7F38-0257-5203-169F-C5B242048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5DBD1-15AC-B0AF-9CFE-598894DEB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B25FC-C1FC-AB27-3588-0BCDCB9F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5DF7-799B-864C-942C-6177286977BD}" type="datetimeFigureOut">
              <a:rPr lang="es-ES_tradnl" smtClean="0"/>
              <a:t>15/11/23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C96C0-D927-8AC8-6D02-BAC2EABC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B2AB2-A4B1-4644-98BC-45427BD2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40D6-40D5-6346-BB5C-6EE59E28371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999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ED28-AEAB-927F-91F2-94ECA3D6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8AAD4-E078-0AAD-FBC4-373E665B7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BC5F9-92FF-E59D-C285-71E5D6B5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5DF7-799B-864C-942C-6177286977BD}" type="datetimeFigureOut">
              <a:rPr lang="es-ES_tradnl" smtClean="0"/>
              <a:t>15/11/23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8AC6E-7704-AEEB-2D80-29D8EFAC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976D6-48C7-98C4-2B46-8BFDEE56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40D6-40D5-6346-BB5C-6EE59E28371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162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6FEE2-9F54-C87D-CE34-B2E1C8A1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D2BB8-A040-7CA3-9A8E-A81419AF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FB8B3-52EF-BE7B-29D7-8CAC6D99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5DF7-799B-864C-942C-6177286977BD}" type="datetimeFigureOut">
              <a:rPr lang="es-ES_tradnl" smtClean="0"/>
              <a:t>15/11/23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3F5B3-E1E5-C7CB-C294-50074C31B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B763B-509B-679A-4EBA-ACBC68A3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40D6-40D5-6346-BB5C-6EE59E28371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853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E7C7-86EB-8C00-317A-4EE226D2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F7EB9-4FD6-0806-6C7C-0850F54E6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A9B00-39F4-30BF-4379-8305AFC57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A0EC3-9B60-5CD8-333B-DE32E597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5DF7-799B-864C-942C-6177286977BD}" type="datetimeFigureOut">
              <a:rPr lang="es-ES_tradnl" smtClean="0"/>
              <a:t>15/11/23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C7C2A-EE1D-DE1A-4C44-358FC667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C2F93-CB41-8EB6-7063-7B18E31E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40D6-40D5-6346-BB5C-6EE59E28371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161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5F35-7E8E-F838-1501-90FCEDAD4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18A5A-DF5E-D918-02AE-DC2CD9B6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7E3A9-E040-3DE2-F7A5-E79268830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CF94D-4CA7-47E3-E76E-D99D57CF6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B1732-D85B-5FF3-8168-079B19987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353DF-8800-85C4-1350-212C3C20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5DF7-799B-864C-942C-6177286977BD}" type="datetimeFigureOut">
              <a:rPr lang="es-ES_tradnl" smtClean="0"/>
              <a:t>15/11/23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0009D-A7B9-9686-0CC1-A850AF97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176FD-9E74-20E3-4993-C470C375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40D6-40D5-6346-BB5C-6EE59E28371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0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4E0FE-AD75-250F-3A8B-76BF4675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75B4C5-F1A2-1302-6D83-0E7C61D9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5DF7-799B-864C-942C-6177286977BD}" type="datetimeFigureOut">
              <a:rPr lang="es-ES_tradnl" smtClean="0"/>
              <a:t>15/11/23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60506-1BBC-D953-1372-66CB45F1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3BE22-9FB2-986E-BF7D-62535C29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40D6-40D5-6346-BB5C-6EE59E28371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504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299EB-18E1-6A86-65B6-3C36924CD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5DF7-799B-864C-942C-6177286977BD}" type="datetimeFigureOut">
              <a:rPr lang="es-ES_tradnl" smtClean="0"/>
              <a:t>15/11/23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569D4-15E6-215F-F8E0-8A41128D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1291E-6125-5991-6C08-5DE84440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40D6-40D5-6346-BB5C-6EE59E28371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455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B316-54EA-A3B7-B513-EFB69B3D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D1B2F-295E-C43D-CAAB-974EF0EA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E0400-81D7-7F69-D27D-ACCDDD879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5A08A-0410-3869-A7A1-D9FEF849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5DF7-799B-864C-942C-6177286977BD}" type="datetimeFigureOut">
              <a:rPr lang="es-ES_tradnl" smtClean="0"/>
              <a:t>15/11/23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E348-4BB9-E122-CE11-EC0F87A2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CD455-E26E-83EC-8D97-362742DC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40D6-40D5-6346-BB5C-6EE59E28371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042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32D7-F41E-2098-1E2E-A8D9B77E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9F9FE-FC28-E2D3-3636-71F777FAF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EE143-D5F0-BED9-B152-02082EFF7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552DE-B5C8-818C-09BC-79C25FA95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5DF7-799B-864C-942C-6177286977BD}" type="datetimeFigureOut">
              <a:rPr lang="es-ES_tradnl" smtClean="0"/>
              <a:t>15/11/23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FE18D-91DC-31BC-9630-DC080464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76F58-0D44-178F-C775-4EC285A8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40D6-40D5-6346-BB5C-6EE59E28371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986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3490C9-CBA7-1E95-B4CD-7DF2A34D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9D9A0-20D0-1604-E459-73EC066C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529CC-8BC7-20E4-1543-22DC36E29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A5DF7-799B-864C-942C-6177286977BD}" type="datetimeFigureOut">
              <a:rPr lang="es-ES_tradnl" smtClean="0"/>
              <a:t>15/11/23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6F20F-E710-7BD6-1F4D-EFAFAD963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98C89-D387-8298-A594-762B6865A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040D6-40D5-6346-BB5C-6EE59E28371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230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0.em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3.jpe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16.jpe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 flipV="1">
            <a:off x="-25400" y="5595842"/>
            <a:ext cx="12192000" cy="1111250"/>
          </a:xfrm>
          <a:custGeom>
            <a:avLst/>
            <a:gdLst/>
            <a:ahLst/>
            <a:cxnLst/>
            <a:rect l="l" t="t" r="r" b="b"/>
            <a:pathLst>
              <a:path w="18288000" h="4251960">
                <a:moveTo>
                  <a:pt x="18288000" y="4251960"/>
                </a:moveTo>
                <a:lnTo>
                  <a:pt x="0" y="425196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42519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E" sz="1200"/>
          </a:p>
        </p:txBody>
      </p:sp>
      <p:sp>
        <p:nvSpPr>
          <p:cNvPr id="3" name="Freeform 3"/>
          <p:cNvSpPr/>
          <p:nvPr/>
        </p:nvSpPr>
        <p:spPr>
          <a:xfrm rot="-10800000" flipH="1" flipV="1">
            <a:off x="-25400" y="5816600"/>
            <a:ext cx="12192000" cy="1111250"/>
          </a:xfrm>
          <a:custGeom>
            <a:avLst/>
            <a:gdLst/>
            <a:ahLst/>
            <a:cxnLst/>
            <a:rect l="l" t="t" r="r" b="b"/>
            <a:pathLst>
              <a:path w="18288000" h="4251960">
                <a:moveTo>
                  <a:pt x="18288000" y="4251960"/>
                </a:moveTo>
                <a:lnTo>
                  <a:pt x="0" y="425196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425196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E" sz="1200"/>
          </a:p>
        </p:txBody>
      </p:sp>
      <p:sp>
        <p:nvSpPr>
          <p:cNvPr id="4" name="Freeform 4"/>
          <p:cNvSpPr/>
          <p:nvPr/>
        </p:nvSpPr>
        <p:spPr>
          <a:xfrm rot="-10800000">
            <a:off x="0" y="73276"/>
            <a:ext cx="12192000" cy="1477311"/>
          </a:xfrm>
          <a:custGeom>
            <a:avLst/>
            <a:gdLst/>
            <a:ahLst/>
            <a:cxnLst/>
            <a:rect l="l" t="t" r="r" b="b"/>
            <a:pathLst>
              <a:path w="18288000" h="4251960">
                <a:moveTo>
                  <a:pt x="0" y="0"/>
                </a:moveTo>
                <a:lnTo>
                  <a:pt x="18288000" y="0"/>
                </a:lnTo>
                <a:lnTo>
                  <a:pt x="18288000" y="4251960"/>
                </a:lnTo>
                <a:lnTo>
                  <a:pt x="0" y="4251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E" sz="1200"/>
          </a:p>
        </p:txBody>
      </p:sp>
      <p:sp>
        <p:nvSpPr>
          <p:cNvPr id="5" name="Freeform 5"/>
          <p:cNvSpPr/>
          <p:nvPr/>
        </p:nvSpPr>
        <p:spPr>
          <a:xfrm rot="-10800000">
            <a:off x="0" y="0"/>
            <a:ext cx="12192000" cy="1319132"/>
          </a:xfrm>
          <a:custGeom>
            <a:avLst/>
            <a:gdLst/>
            <a:ahLst/>
            <a:cxnLst/>
            <a:rect l="l" t="t" r="r" b="b"/>
            <a:pathLst>
              <a:path w="18288000" h="4251960">
                <a:moveTo>
                  <a:pt x="0" y="0"/>
                </a:moveTo>
                <a:lnTo>
                  <a:pt x="18288000" y="0"/>
                </a:lnTo>
                <a:lnTo>
                  <a:pt x="18288000" y="4251960"/>
                </a:lnTo>
                <a:lnTo>
                  <a:pt x="0" y="4251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E" sz="1200"/>
          </a:p>
        </p:txBody>
      </p:sp>
      <p:sp>
        <p:nvSpPr>
          <p:cNvPr id="6" name="Freeform 6"/>
          <p:cNvSpPr/>
          <p:nvPr/>
        </p:nvSpPr>
        <p:spPr>
          <a:xfrm>
            <a:off x="174323" y="73275"/>
            <a:ext cx="2022135" cy="923177"/>
          </a:xfrm>
          <a:custGeom>
            <a:avLst/>
            <a:gdLst/>
            <a:ahLst/>
            <a:cxnLst/>
            <a:rect l="l" t="t" r="r" b="b"/>
            <a:pathLst>
              <a:path w="3033202" h="1384765">
                <a:moveTo>
                  <a:pt x="0" y="0"/>
                </a:moveTo>
                <a:lnTo>
                  <a:pt x="3033202" y="0"/>
                </a:lnTo>
                <a:lnTo>
                  <a:pt x="3033202" y="1384765"/>
                </a:lnTo>
                <a:lnTo>
                  <a:pt x="0" y="13847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" r="-31"/>
            </a:stretch>
          </a:blipFill>
        </p:spPr>
        <p:txBody>
          <a:bodyPr/>
          <a:lstStyle/>
          <a:p>
            <a:endParaRPr lang="en-SE" sz="1200"/>
          </a:p>
        </p:txBody>
      </p:sp>
      <p:sp>
        <p:nvSpPr>
          <p:cNvPr id="7" name="TextBox 7"/>
          <p:cNvSpPr txBox="1"/>
          <p:nvPr/>
        </p:nvSpPr>
        <p:spPr>
          <a:xfrm>
            <a:off x="8742150" y="-221"/>
            <a:ext cx="1600790" cy="708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52"/>
              </a:lnSpc>
            </a:pPr>
            <a:r>
              <a:rPr lang="en-US" sz="4180">
                <a:solidFill>
                  <a:srgbClr val="FFFFFF"/>
                </a:solidFill>
                <a:latin typeface="Black Bones"/>
              </a:rPr>
              <a:t>Nairobi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4323" y="6447556"/>
            <a:ext cx="4627783" cy="247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Poppins"/>
              </a:rPr>
              <a:t>15 November 2023, hybrid format in Nairobi, Kenya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90320" y="329209"/>
            <a:ext cx="3476280" cy="75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5"/>
              </a:lnSpc>
            </a:pPr>
            <a:endParaRPr lang="en-US" sz="3067" spc="-231">
              <a:solidFill>
                <a:srgbClr val="FFFFFF"/>
              </a:solidFill>
              <a:latin typeface="DM Sans Bold"/>
            </a:endParaRPr>
          </a:p>
          <a:p>
            <a:pPr>
              <a:lnSpc>
                <a:spcPts val="2935"/>
              </a:lnSpc>
            </a:pPr>
            <a:r>
              <a:rPr lang="en-US" sz="3089" spc="-231">
                <a:solidFill>
                  <a:srgbClr val="FFFFFF"/>
                </a:solidFill>
                <a:latin typeface="DM Sans Bold"/>
              </a:rPr>
              <a:t>NETWORK MEETING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70A0B8B1-7D4B-DFA8-4936-BFCA716E3FAE}"/>
              </a:ext>
            </a:extLst>
          </p:cNvPr>
          <p:cNvSpPr txBox="1"/>
          <p:nvPr/>
        </p:nvSpPr>
        <p:spPr>
          <a:xfrm>
            <a:off x="9644418" y="6266596"/>
            <a:ext cx="2485029" cy="523220"/>
          </a:xfrm>
          <a:prstGeom prst="rect">
            <a:avLst/>
          </a:prstGeom>
          <a:noFill/>
        </p:spPr>
        <p:txBody>
          <a:bodyPr rot="0" spcFirstLastPara="0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#Collab4FS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098BE4-BEDD-4CB7-ED5D-AD75B3711224}"/>
              </a:ext>
            </a:extLst>
          </p:cNvPr>
          <p:cNvSpPr txBox="1"/>
          <p:nvPr/>
        </p:nvSpPr>
        <p:spPr>
          <a:xfrm>
            <a:off x="10060675" y="154675"/>
            <a:ext cx="2056263" cy="5128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933">
                <a:solidFill>
                  <a:srgbClr val="FFFFFF"/>
                </a:solidFill>
                <a:latin typeface="DM Sans Bold"/>
              </a:rPr>
              <a:t>REGIONAL</a:t>
            </a:r>
            <a:endParaRPr lang="en-US" sz="2933">
              <a:ea typeface="Calibri"/>
              <a:cs typeface="Calibri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5230905-1599-B402-7EE1-4AA05DBFF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4034" y="2448984"/>
            <a:ext cx="5181600" cy="980017"/>
          </a:xfrm>
        </p:spPr>
        <p:txBody>
          <a:bodyPr>
            <a:normAutofit/>
          </a:bodyPr>
          <a:lstStyle/>
          <a:p>
            <a:pPr algn="ctr"/>
            <a:r>
              <a:rPr lang="en-SE" sz="4400">
                <a:latin typeface="DM Sans" pitchFamily="2" charset="77"/>
              </a:rPr>
              <a:t>Jane Mutune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E245CB76-4168-1D37-9BD3-3819F73E7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3224" y="3280272"/>
            <a:ext cx="5553622" cy="1168400"/>
          </a:xfrm>
        </p:spPr>
        <p:txBody>
          <a:bodyPr>
            <a:normAutofit/>
          </a:bodyPr>
          <a:lstStyle/>
          <a:p>
            <a:r>
              <a:rPr lang="en-GB" sz="2667" i="1">
                <a:solidFill>
                  <a:srgbClr val="231F20"/>
                </a:solidFill>
                <a:latin typeface="DM Sans" pitchFamily="2" charset="77"/>
              </a:rPr>
              <a:t>Lecturer, Nairobi University and researcher in </a:t>
            </a:r>
            <a:r>
              <a:rPr lang="en-GB" sz="2667" i="1" err="1">
                <a:solidFill>
                  <a:srgbClr val="231F20"/>
                </a:solidFill>
                <a:latin typeface="DM Sans" pitchFamily="2" charset="77"/>
              </a:rPr>
              <a:t>AgriFoSe</a:t>
            </a:r>
            <a:endParaRPr lang="en-SE" sz="2667"/>
          </a:p>
        </p:txBody>
      </p:sp>
      <p:pic>
        <p:nvPicPr>
          <p:cNvPr id="16" name="Picture 15" descr="A close-up of a person&#10;&#10;Description automatically generated">
            <a:extLst>
              <a:ext uri="{FF2B5EF4-FFF2-40B4-BE49-F238E27FC236}">
                <a16:creationId xmlns:a16="http://schemas.microsoft.com/office/drawing/2014/main" id="{572E29E3-56BD-3721-7FF2-F1A17D5079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86" y="2029962"/>
            <a:ext cx="1822538" cy="24104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37105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iece, chocolate, hand&#10;&#10;Description automatically generated">
            <a:extLst>
              <a:ext uri="{FF2B5EF4-FFF2-40B4-BE49-F238E27FC236}">
                <a16:creationId xmlns:a16="http://schemas.microsoft.com/office/drawing/2014/main" id="{29348673-C6B1-2DF6-3AF6-E50402764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" t="5609" b="16438"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0E847-6ECC-EB41-45A5-05B82030D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t="-88" r="8330" b="40817"/>
          <a:stretch/>
        </p:blipFill>
        <p:spPr>
          <a:xfrm rot="5400000">
            <a:off x="106677" y="-106680"/>
            <a:ext cx="6858003" cy="70713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42D127-ED52-7D20-FC1C-0488229B4917}"/>
              </a:ext>
            </a:extLst>
          </p:cNvPr>
          <p:cNvSpPr txBox="1"/>
          <p:nvPr/>
        </p:nvSpPr>
        <p:spPr>
          <a:xfrm>
            <a:off x="233680" y="1327831"/>
            <a:ext cx="690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Research scientists primary producers of policy-related evidence.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Boundaries of evidence production and consumption can blur.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This is, in part, driven by the vast amount of research available to the typical policymaker today.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Scientists as “sifters, synthesizers, and analyzers” to help policymakers who may not have time to consider all research and information available.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47B77-879B-FFFD-4372-3CECCB356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8" y="412868"/>
            <a:ext cx="2307772" cy="761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E388E5-A176-2CEB-948B-0B02DFF9B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787" y="582805"/>
            <a:ext cx="4593963" cy="529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8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8F825447-D8FE-5B01-D0F2-AE09DD7CE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340435"/>
            <a:ext cx="4667161" cy="308856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0E847-6ECC-EB41-45A5-05B82030D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t="-88" r="8330" b="40817"/>
          <a:stretch/>
        </p:blipFill>
        <p:spPr>
          <a:xfrm rot="5400000">
            <a:off x="6266981" y="539304"/>
            <a:ext cx="2535192" cy="2589181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7FDD0E0-916E-3AF9-A408-9E5207A9FE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786"/>
          <a:stretch/>
        </p:blipFill>
        <p:spPr>
          <a:xfrm>
            <a:off x="5173760" y="541411"/>
            <a:ext cx="3449764" cy="28591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47B77-879B-FFFD-4372-3CECCB356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71" y="5872480"/>
            <a:ext cx="4746489" cy="8411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42D127-ED52-7D20-FC1C-0488229B4917}"/>
              </a:ext>
            </a:extLst>
          </p:cNvPr>
          <p:cNvSpPr txBox="1"/>
          <p:nvPr/>
        </p:nvSpPr>
        <p:spPr>
          <a:xfrm>
            <a:off x="1351280" y="3799271"/>
            <a:ext cx="10741530" cy="285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/>
            <a:r>
              <a:rPr lang="en-US" sz="3200" dirty="0">
                <a:solidFill>
                  <a:srgbClr val="00B050"/>
                </a:solidFill>
              </a:rPr>
              <a:t>Science success </a:t>
            </a:r>
          </a:p>
          <a:p>
            <a:pPr algn="just"/>
            <a:r>
              <a:rPr lang="en-KE" sz="3200" dirty="0"/>
              <a:t>Many of </a:t>
            </a:r>
            <a:r>
              <a:rPr lang="en-US" sz="3200" dirty="0"/>
              <a:t>innovations</a:t>
            </a:r>
            <a:r>
              <a:rPr lang="en-KE" sz="3200" dirty="0"/>
              <a:t> will only materialize for the poor if innovations are adapted to local conditions and are accessible and affordable to all producers, especially small-scale producers. </a:t>
            </a:r>
            <a:endParaRPr lang="en-US" sz="3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KE" sz="3200" dirty="0"/>
              <a:t>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82895-FE96-ACC5-2576-B09A86E99A15}"/>
              </a:ext>
            </a:extLst>
          </p:cNvPr>
          <p:cNvSpPr txBox="1"/>
          <p:nvPr/>
        </p:nvSpPr>
        <p:spPr>
          <a:xfrm>
            <a:off x="6145910" y="4510584"/>
            <a:ext cx="5946900" cy="2174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Livelihood diversification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Landscape restoration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102D61-C394-F566-15EE-F206282730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168" y="588683"/>
            <a:ext cx="3263642" cy="262190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2D8AB586-FEAB-27CD-486C-92B51314298F}"/>
              </a:ext>
            </a:extLst>
          </p:cNvPr>
          <p:cNvSpPr/>
          <p:nvPr/>
        </p:nvSpPr>
        <p:spPr>
          <a:xfrm>
            <a:off x="7300024" y="1899920"/>
            <a:ext cx="1717040" cy="41656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013784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iece, chocolate, hand&#10;&#10;Description automatically generated">
            <a:extLst>
              <a:ext uri="{FF2B5EF4-FFF2-40B4-BE49-F238E27FC236}">
                <a16:creationId xmlns:a16="http://schemas.microsoft.com/office/drawing/2014/main" id="{29348673-C6B1-2DF6-3AF6-E50402764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" t="5609" b="16438"/>
          <a:stretch/>
        </p:blipFill>
        <p:spPr>
          <a:xfrm flipH="1"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0E847-6ECC-EB41-45A5-05B82030D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t="-88" r="8330" b="40817"/>
          <a:stretch/>
        </p:blipFill>
        <p:spPr>
          <a:xfrm rot="5400000">
            <a:off x="76198" y="-76200"/>
            <a:ext cx="6858003" cy="70104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42D127-ED52-7D20-FC1C-0488229B4917}"/>
              </a:ext>
            </a:extLst>
          </p:cNvPr>
          <p:cNvSpPr txBox="1"/>
          <p:nvPr/>
        </p:nvSpPr>
        <p:spPr>
          <a:xfrm>
            <a:off x="233680" y="2556025"/>
            <a:ext cx="5486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</a:rPr>
              <a:t>science success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KE" sz="2800" dirty="0"/>
              <a:t>open information sharing is needed to ensure that users are aware </a:t>
            </a:r>
            <a:r>
              <a:rPr lang="en-US" sz="2800" dirty="0"/>
              <a:t>innovations</a:t>
            </a:r>
            <a:r>
              <a:rPr lang="en-KE" sz="2800" dirty="0"/>
              <a:t> costs and benefits of new technologies, based on available scientific evidence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47B77-879B-FFFD-4372-3CECCB356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761"/>
            <a:ext cx="2307772" cy="761074"/>
          </a:xfrm>
          <a:prstGeom prst="rect">
            <a:avLst/>
          </a:prstGeom>
        </p:spPr>
      </p:pic>
      <p:pic>
        <p:nvPicPr>
          <p:cNvPr id="2" name="Picture 426">
            <a:extLst>
              <a:ext uri="{FF2B5EF4-FFF2-40B4-BE49-F238E27FC236}">
                <a16:creationId xmlns:a16="http://schemas.microsoft.com/office/drawing/2014/main" id="{51DFD116-ECE9-1744-BE46-4852FAC0F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1" r="7501"/>
          <a:stretch/>
        </p:blipFill>
        <p:spPr bwMode="auto">
          <a:xfrm>
            <a:off x="5953760" y="111761"/>
            <a:ext cx="587248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oT's explaining a point during the co-learning exercise">
            <a:extLst>
              <a:ext uri="{FF2B5EF4-FFF2-40B4-BE49-F238E27FC236}">
                <a16:creationId xmlns:a16="http://schemas.microsoft.com/office/drawing/2014/main" id="{1496D811-346C-0D97-1411-9AD77B21B2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3" r="-1" b="-1"/>
          <a:stretch/>
        </p:blipFill>
        <p:spPr bwMode="auto">
          <a:xfrm>
            <a:off x="5953760" y="3637283"/>
            <a:ext cx="6004560" cy="3220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585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iece, chocolate, hand&#10;&#10;Description automatically generated">
            <a:extLst>
              <a:ext uri="{FF2B5EF4-FFF2-40B4-BE49-F238E27FC236}">
                <a16:creationId xmlns:a16="http://schemas.microsoft.com/office/drawing/2014/main" id="{29348673-C6B1-2DF6-3AF6-E50402764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" t="5609" b="16438"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0E847-6ECC-EB41-45A5-05B82030D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t="-88" r="8330" b="40817"/>
          <a:stretch/>
        </p:blipFill>
        <p:spPr>
          <a:xfrm rot="5400000">
            <a:off x="76198" y="-76200"/>
            <a:ext cx="6858003" cy="70104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42D127-ED52-7D20-FC1C-0488229B4917}"/>
              </a:ext>
            </a:extLst>
          </p:cNvPr>
          <p:cNvSpPr txBox="1"/>
          <p:nvPr/>
        </p:nvSpPr>
        <p:spPr>
          <a:xfrm>
            <a:off x="-1" y="69738"/>
            <a:ext cx="80803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200" dirty="0">
                <a:highlight>
                  <a:srgbClr val="00FF00"/>
                </a:highlight>
              </a:rPr>
              <a:t>Science into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Co-learning- knowledge and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Co-production of knowledge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Collaboration- multi-stakeholders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Communication- translate science into practice and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Co-design- with beneficiaries and local government/policy makers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47B77-879B-FFFD-4372-3CECCB356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909" y="128388"/>
            <a:ext cx="2307772" cy="7610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D21FD6-1ECE-4347-FDE2-131AF74D20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" r="3" b="24654"/>
          <a:stretch/>
        </p:blipFill>
        <p:spPr>
          <a:xfrm>
            <a:off x="8080302" y="1231157"/>
            <a:ext cx="3428411" cy="2241804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FFED28-93E2-E0CD-43E3-1EC9B9736B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2" y="4145280"/>
            <a:ext cx="3675588" cy="238503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7BD2F9B6-0FF6-D3DA-DFFC-73E9CFFA9CB8}"/>
              </a:ext>
            </a:extLst>
          </p:cNvPr>
          <p:cNvSpPr/>
          <p:nvPr/>
        </p:nvSpPr>
        <p:spPr>
          <a:xfrm>
            <a:off x="9779001" y="3291840"/>
            <a:ext cx="665479" cy="1372900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BC05FD-A0E0-AEBD-6098-68658248BE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2" r="-4" b="11410"/>
          <a:stretch/>
        </p:blipFill>
        <p:spPr>
          <a:xfrm>
            <a:off x="4160519" y="4263888"/>
            <a:ext cx="3530601" cy="238503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A05F67-F420-9781-D199-FA90722431DC}"/>
              </a:ext>
            </a:extLst>
          </p:cNvPr>
          <p:cNvCxnSpPr>
            <a:cxnSpLocks/>
          </p:cNvCxnSpPr>
          <p:nvPr/>
        </p:nvCxnSpPr>
        <p:spPr>
          <a:xfrm>
            <a:off x="7330442" y="5516880"/>
            <a:ext cx="14224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iece, chocolate, hand&#10;&#10;Description automatically generated">
            <a:extLst>
              <a:ext uri="{FF2B5EF4-FFF2-40B4-BE49-F238E27FC236}">
                <a16:creationId xmlns:a16="http://schemas.microsoft.com/office/drawing/2014/main" id="{29348673-C6B1-2DF6-3AF6-E50402764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" t="5609" b="16438"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0E847-6ECC-EB41-45A5-05B82030D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t="-88" r="8330" b="40817"/>
          <a:stretch/>
        </p:blipFill>
        <p:spPr>
          <a:xfrm rot="5400000">
            <a:off x="2499357" y="-2499359"/>
            <a:ext cx="6858003" cy="118567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42D127-ED52-7D20-FC1C-0488229B4917}"/>
              </a:ext>
            </a:extLst>
          </p:cNvPr>
          <p:cNvSpPr txBox="1"/>
          <p:nvPr/>
        </p:nvSpPr>
        <p:spPr>
          <a:xfrm>
            <a:off x="547189" y="2037847"/>
            <a:ext cx="8048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Aerial black"/>
              </a:rPr>
              <a:t>Systems innovations than single-issue innovations,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Aerial black"/>
              </a:rPr>
              <a:t>Enhanced collaboration among different science disciplines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Aerial black"/>
              </a:rPr>
              <a:t>Empirical evidence ought to be: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Aerial black"/>
              </a:rPr>
              <a:t>Co-design, co-learn, co-produced; collaborate and communicate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Aerial black"/>
              </a:rPr>
              <a:t>Increased investment in research and development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Aerial black"/>
              </a:rPr>
              <a:t>Strong institutions including policy and practice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Aerial black"/>
              </a:rPr>
              <a:t>Enhanced MEL and </a:t>
            </a:r>
            <a:r>
              <a:rPr lang="en-US" sz="2400" b="1" dirty="0">
                <a:highlight>
                  <a:srgbClr val="00FF00"/>
                </a:highlight>
                <a:latin typeface="Aerial black"/>
              </a:rPr>
              <a:t>accountability is important to track our progress,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highlight>
                  <a:srgbClr val="00FF00"/>
                </a:highlight>
                <a:latin typeface="Aerial black"/>
              </a:rPr>
              <a:t>Leverage research for policy-based evidence on policy-makers’ needs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_tradnl" sz="2400" b="1" dirty="0">
              <a:latin typeface="DM Sans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47B77-879B-FFFD-4372-3CECCB356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89" y="134308"/>
            <a:ext cx="2307772" cy="7610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91E28D-A005-9917-7C1F-22509AA979C7}"/>
              </a:ext>
            </a:extLst>
          </p:cNvPr>
          <p:cNvSpPr/>
          <p:nvPr/>
        </p:nvSpPr>
        <p:spPr>
          <a:xfrm>
            <a:off x="944880" y="950036"/>
            <a:ext cx="4826000" cy="9652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highlight>
                  <a:srgbClr val="F3EAD9"/>
                </a:highlight>
              </a:rPr>
              <a:t>Science in Sustainable food systems need</a:t>
            </a:r>
            <a:endParaRPr lang="en-KE" sz="2000" b="1" dirty="0">
              <a:highlight>
                <a:srgbClr val="F3EAD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6061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40E847-6ECC-EB41-45A5-05B82030D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8" t="-88" r="8330" b="40817"/>
          <a:stretch/>
        </p:blipFill>
        <p:spPr>
          <a:xfrm rot="5400000">
            <a:off x="7200586" y="782380"/>
            <a:ext cx="2304266" cy="2353337"/>
          </a:xfrm>
          <a:prstGeom prst="rect">
            <a:avLst/>
          </a:prstGeom>
        </p:spPr>
      </p:pic>
      <p:pic>
        <p:nvPicPr>
          <p:cNvPr id="4098" name="Picture 2" descr="Thank You PNG, Vector, PSD, and Clipart With Transparent ...">
            <a:extLst>
              <a:ext uri="{FF2B5EF4-FFF2-40B4-BE49-F238E27FC236}">
                <a16:creationId xmlns:a16="http://schemas.microsoft.com/office/drawing/2014/main" id="{23F2AD28-1CE9-0134-E7CD-ED2EDE8DF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902" y="2683057"/>
            <a:ext cx="5135526" cy="336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person, piece, chocolate, hand&#10;&#10;Description automatically generated">
            <a:extLst>
              <a:ext uri="{FF2B5EF4-FFF2-40B4-BE49-F238E27FC236}">
                <a16:creationId xmlns:a16="http://schemas.microsoft.com/office/drawing/2014/main" id="{29348673-C6B1-2DF6-3AF6-E50402764B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3" t="5609" b="16438"/>
          <a:stretch/>
        </p:blipFill>
        <p:spPr>
          <a:xfrm flipH="1">
            <a:off x="1080355" y="2978933"/>
            <a:ext cx="2353337" cy="1325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47B77-879B-FFFD-4372-3CECCB356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0948" y="3171549"/>
            <a:ext cx="2353337" cy="7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0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iece, chocolate, hand&#10;&#10;Description automatically generated">
            <a:extLst>
              <a:ext uri="{FF2B5EF4-FFF2-40B4-BE49-F238E27FC236}">
                <a16:creationId xmlns:a16="http://schemas.microsoft.com/office/drawing/2014/main" id="{29348673-C6B1-2DF6-3AF6-E50402764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" t="5609" b="164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0E847-6ECC-EB41-45A5-05B82030D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9" t="19935" r="20866"/>
          <a:stretch/>
        </p:blipFill>
        <p:spPr>
          <a:xfrm rot="5400000">
            <a:off x="5170714" y="-163284"/>
            <a:ext cx="6858000" cy="7184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42D127-ED52-7D20-FC1C-0488229B4917}"/>
              </a:ext>
            </a:extLst>
          </p:cNvPr>
          <p:cNvSpPr txBox="1"/>
          <p:nvPr/>
        </p:nvSpPr>
        <p:spPr>
          <a:xfrm>
            <a:off x="5760720" y="4197756"/>
            <a:ext cx="643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00B050"/>
                </a:solidFill>
                <a:latin typeface="Aerial black"/>
              </a:rPr>
              <a:t>Jane Mutune (PhD) </a:t>
            </a:r>
          </a:p>
          <a:p>
            <a:pPr algn="just"/>
            <a:r>
              <a:rPr lang="en-US" b="1" dirty="0">
                <a:solidFill>
                  <a:srgbClr val="00B050"/>
                </a:solidFill>
                <a:latin typeface="Aerial black"/>
              </a:rPr>
              <a:t>Wangari Maathai Institute for Peace and Environmental Studies</a:t>
            </a:r>
          </a:p>
          <a:p>
            <a:pPr algn="just"/>
            <a:r>
              <a:rPr lang="en-US" b="1" dirty="0">
                <a:solidFill>
                  <a:srgbClr val="00B050"/>
                </a:solidFill>
                <a:latin typeface="Aerial black"/>
              </a:rPr>
              <a:t>University of Nairobi</a:t>
            </a:r>
            <a:endParaRPr lang="es-ES_tradnl" b="1" dirty="0">
              <a:solidFill>
                <a:srgbClr val="00B050"/>
              </a:solidFill>
              <a:latin typeface="Aerial blac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0A13F-3E8B-BE28-77C9-E2666EF4C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74" y="4203277"/>
            <a:ext cx="3886200" cy="1281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06274D-8543-9B29-57D6-5548BA38F3AB}"/>
              </a:ext>
            </a:extLst>
          </p:cNvPr>
          <p:cNvSpPr txBox="1"/>
          <p:nvPr/>
        </p:nvSpPr>
        <p:spPr>
          <a:xfrm>
            <a:off x="0" y="1409115"/>
            <a:ext cx="8737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00B050"/>
                </a:solidFill>
                <a:latin typeface="Aerial black"/>
              </a:rPr>
              <a:t>Researcher’s perspectives on the role of science in food system transformation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4797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C42D127-ED52-7D20-FC1C-0488229B4917}"/>
              </a:ext>
            </a:extLst>
          </p:cNvPr>
          <p:cNvSpPr txBox="1"/>
          <p:nvPr/>
        </p:nvSpPr>
        <p:spPr>
          <a:xfrm>
            <a:off x="7559852" y="1128094"/>
            <a:ext cx="3953975" cy="1415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person, piece, chocolate, hand&#10;&#10;Description automatically generated">
            <a:extLst>
              <a:ext uri="{FF2B5EF4-FFF2-40B4-BE49-F238E27FC236}">
                <a16:creationId xmlns:a16="http://schemas.microsoft.com/office/drawing/2014/main" id="{29348673-C6B1-2DF6-3AF6-E50402764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" t="5609" b="16438"/>
          <a:stretch/>
        </p:blipFill>
        <p:spPr>
          <a:xfrm flipH="1">
            <a:off x="9394211" y="44957"/>
            <a:ext cx="2119616" cy="1193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47B77-879B-FFFD-4372-3CECCB356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054" y="365735"/>
            <a:ext cx="2122537" cy="699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134B42-471E-74F5-9F20-4DEE828B7ADC}"/>
              </a:ext>
            </a:extLst>
          </p:cNvPr>
          <p:cNvSpPr txBox="1"/>
          <p:nvPr/>
        </p:nvSpPr>
        <p:spPr>
          <a:xfrm>
            <a:off x="6553200" y="2321942"/>
            <a:ext cx="5638800" cy="4271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The global food crisis affecting millions people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WFP estimates 77 countries, 345 million people faced high levels of acute food insecurity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10% more than in 2022.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Africa, with scores ranging from 34 to 37 for their low availability and affordability of food supplies and deficient quality and safety standards.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Landscape Degradation;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Climate change devastatingly impacts livelihoods;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Covid-19 pandemic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5D270-7515-9054-2397-78996FB8485F}"/>
              </a:ext>
            </a:extLst>
          </p:cNvPr>
          <p:cNvSpPr txBox="1"/>
          <p:nvPr/>
        </p:nvSpPr>
        <p:spPr>
          <a:xfrm>
            <a:off x="7163686" y="1772557"/>
            <a:ext cx="395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entury Gothic" panose="020B0502020202020204" pitchFamily="34" charset="0"/>
              </a:rPr>
              <a:t>Threats to Food Security</a:t>
            </a:r>
          </a:p>
        </p:txBody>
      </p:sp>
      <p:pic>
        <p:nvPicPr>
          <p:cNvPr id="2050" name="Picture 2" descr="Global Food Security Index score map (2018) | Download Scientific Diagram">
            <a:extLst>
              <a:ext uri="{FF2B5EF4-FFF2-40B4-BE49-F238E27FC236}">
                <a16:creationId xmlns:a16="http://schemas.microsoft.com/office/drawing/2014/main" id="{E93B0BB5-8B88-473E-DC07-34A0D6B3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754912"/>
            <a:ext cx="6461760" cy="557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4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iece, chocolate, hand&#10;&#10;Description automatically generated">
            <a:extLst>
              <a:ext uri="{FF2B5EF4-FFF2-40B4-BE49-F238E27FC236}">
                <a16:creationId xmlns:a16="http://schemas.microsoft.com/office/drawing/2014/main" id="{29348673-C6B1-2DF6-3AF6-E50402764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" t="5609" b="16438"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0E847-6ECC-EB41-45A5-05B82030D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t="-88" r="8330" b="40817"/>
          <a:stretch/>
        </p:blipFill>
        <p:spPr>
          <a:xfrm rot="5400000">
            <a:off x="2570477" y="-2702559"/>
            <a:ext cx="6858003" cy="11998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42D127-ED52-7D20-FC1C-0488229B4917}"/>
              </a:ext>
            </a:extLst>
          </p:cNvPr>
          <p:cNvSpPr txBox="1"/>
          <p:nvPr/>
        </p:nvSpPr>
        <p:spPr>
          <a:xfrm>
            <a:off x="160019" y="189457"/>
            <a:ext cx="555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65F53"/>
                </a:solidFill>
                <a:latin typeface="Aerial black"/>
              </a:rPr>
              <a:t>How is the research and science helping?</a:t>
            </a:r>
            <a:endParaRPr lang="es-ES_tradnl" sz="2400" b="1" dirty="0">
              <a:solidFill>
                <a:srgbClr val="265F53"/>
              </a:solidFill>
              <a:latin typeface="Aerial blac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47B77-879B-FFFD-4372-3CECCB356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822" y="94247"/>
            <a:ext cx="2307772" cy="7610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D66B35-6300-6AFA-67FD-5A1BED5A5EB3}"/>
              </a:ext>
            </a:extLst>
          </p:cNvPr>
          <p:cNvSpPr txBox="1"/>
          <p:nvPr/>
        </p:nvSpPr>
        <p:spPr>
          <a:xfrm>
            <a:off x="75473" y="949567"/>
            <a:ext cx="1086612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erial black"/>
              </a:rPr>
              <a:t>Science and research are fundamental drivers of innovation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erial black"/>
              </a:rPr>
              <a:t>accelerating transformation to healthier, sustainable, equitable, and resilient food systems (Fears and Canales 2021).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erial black"/>
              </a:rPr>
              <a:t>Value addition technologies- Reduce food losses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erial black"/>
              </a:rPr>
              <a:t>Good governance- inclusion and equity of SHF in process of food system transformation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erial black"/>
              </a:rPr>
              <a:t>Linkages and networks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erial black"/>
              </a:rPr>
              <a:t> Evidence-Based Policies and Practices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erial black"/>
              </a:rPr>
              <a:t>Revisit true value of food- health and </a:t>
            </a:r>
            <a:r>
              <a:rPr lang="en-US" sz="2800" dirty="0">
                <a:highlight>
                  <a:srgbClr val="00FF00"/>
                </a:highlight>
                <a:latin typeface="Aerial black"/>
              </a:rPr>
              <a:t>environmental costs</a:t>
            </a:r>
          </a:p>
          <a:p>
            <a:pPr algn="just"/>
            <a:endParaRPr lang="en-US" sz="2400" dirty="0">
              <a:solidFill>
                <a:srgbClr val="00B050"/>
              </a:solidFill>
              <a:latin typeface="Ae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784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iece, chocolate, hand&#10;&#10;Description automatically generated">
            <a:extLst>
              <a:ext uri="{FF2B5EF4-FFF2-40B4-BE49-F238E27FC236}">
                <a16:creationId xmlns:a16="http://schemas.microsoft.com/office/drawing/2014/main" id="{29348673-C6B1-2DF6-3AF6-E50402764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" t="5609" b="16438"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0E847-6ECC-EB41-45A5-05B82030D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t="-88" r="8330" b="40817"/>
          <a:stretch/>
        </p:blipFill>
        <p:spPr>
          <a:xfrm rot="5400000">
            <a:off x="1838957" y="-3210559"/>
            <a:ext cx="6858003" cy="13279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47B77-879B-FFFD-4372-3CECCB356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9" y="1276468"/>
            <a:ext cx="2307772" cy="7610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34FCCC-F6C6-F355-7D5F-7D348E10F347}"/>
              </a:ext>
            </a:extLst>
          </p:cNvPr>
          <p:cNvSpPr txBox="1"/>
          <p:nvPr/>
        </p:nvSpPr>
        <p:spPr>
          <a:xfrm>
            <a:off x="3266440" y="883980"/>
            <a:ext cx="6146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KE" sz="2400" dirty="0"/>
              <a:t>Bioscience innovations</a:t>
            </a:r>
            <a:r>
              <a:rPr lang="en-US" sz="2400" dirty="0"/>
              <a:t>- </a:t>
            </a:r>
            <a:r>
              <a:rPr lang="en-KE" sz="2400" dirty="0"/>
              <a:t>hold great promise to meet </a:t>
            </a:r>
            <a:r>
              <a:rPr lang="en-US" sz="2400" dirty="0"/>
              <a:t>several</a:t>
            </a:r>
            <a:r>
              <a:rPr lang="en-KE" sz="2400" dirty="0"/>
              <a:t> food systems challenges. </a:t>
            </a: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KE" sz="2400" dirty="0" err="1"/>
              <a:t>igital</a:t>
            </a:r>
            <a:r>
              <a:rPr lang="en-KE" sz="2400" dirty="0"/>
              <a:t> innovations and engineering</a:t>
            </a:r>
            <a:r>
              <a:rPr lang="en-US" sz="2400" dirty="0"/>
              <a:t>-</a:t>
            </a:r>
            <a:r>
              <a:rPr lang="en-KE" sz="2400" dirty="0"/>
              <a:t> make food systems more sustainable, reduce food waste and loss, and improve hygiene. </a:t>
            </a: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Socio-science- actors and sustainability of FS </a:t>
            </a:r>
          </a:p>
        </p:txBody>
      </p:sp>
    </p:spTree>
    <p:extLst>
      <p:ext uri="{BB962C8B-B14F-4D97-AF65-F5344CB8AC3E}">
        <p14:creationId xmlns:p14="http://schemas.microsoft.com/office/powerpoint/2010/main" val="25609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C42D127-ED52-7D20-FC1C-0488229B4917}"/>
              </a:ext>
            </a:extLst>
          </p:cNvPr>
          <p:cNvSpPr txBox="1"/>
          <p:nvPr/>
        </p:nvSpPr>
        <p:spPr>
          <a:xfrm>
            <a:off x="4616138" y="4734560"/>
            <a:ext cx="6829520" cy="1358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bg1"/>
                </a:solidFill>
                <a:latin typeface="Aerial black"/>
                <a:ea typeface="+mj-ea"/>
                <a:cs typeface="+mj-cs"/>
              </a:rPr>
              <a:t>Climate resilient </a:t>
            </a:r>
            <a:r>
              <a:rPr lang="en-US" sz="2400" b="1" dirty="0">
                <a:solidFill>
                  <a:schemeClr val="bg1"/>
                </a:solidFill>
                <a:latin typeface="Aerial black"/>
                <a:ea typeface="+mj-ea"/>
                <a:cs typeface="+mj-cs"/>
              </a:rPr>
              <a:t>varieties</a:t>
            </a:r>
            <a:r>
              <a:rPr lang="en-US" sz="2400" b="1" kern="1200" dirty="0">
                <a:solidFill>
                  <a:schemeClr val="bg1"/>
                </a:solidFill>
                <a:latin typeface="Aerial black"/>
                <a:ea typeface="+mj-ea"/>
                <a:cs typeface="+mj-cs"/>
              </a:rPr>
              <a:t>- </a:t>
            </a:r>
            <a:r>
              <a:rPr lang="en-US" sz="2400" b="1" dirty="0">
                <a:solidFill>
                  <a:schemeClr val="bg1"/>
                </a:solidFill>
                <a:latin typeface="Aerial black"/>
              </a:rPr>
              <a:t> cassava varieties in Nigeria, early maturing, pest- and drought-resistant, and have increased yields by over 60 percent</a:t>
            </a:r>
            <a:endParaRPr lang="en-US" sz="2400" b="1" kern="1200" dirty="0">
              <a:solidFill>
                <a:schemeClr val="bg1"/>
              </a:solidFill>
              <a:latin typeface="Aerial black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47B77-879B-FFFD-4372-3CECCB35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6" y="701014"/>
            <a:ext cx="3797570" cy="1251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0E847-6ECC-EB41-45A5-05B82030D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t="-88" r="8330" b="40817"/>
          <a:stretch/>
        </p:blipFill>
        <p:spPr>
          <a:xfrm rot="5400000">
            <a:off x="4242098" y="480657"/>
            <a:ext cx="3714372" cy="3793472"/>
          </a:xfrm>
          <a:prstGeom prst="rect">
            <a:avLst/>
          </a:prstGeom>
        </p:spPr>
      </p:pic>
      <p:pic>
        <p:nvPicPr>
          <p:cNvPr id="5" name="Picture 4" descr="A picture containing person, piece, chocolate, hand&#10;&#10;Description automatically generated">
            <a:extLst>
              <a:ext uri="{FF2B5EF4-FFF2-40B4-BE49-F238E27FC236}">
                <a16:creationId xmlns:a16="http://schemas.microsoft.com/office/drawing/2014/main" id="{29348673-C6B1-2DF6-3AF6-E50402764B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3" t="5609" b="16438"/>
          <a:stretch/>
        </p:blipFill>
        <p:spPr>
          <a:xfrm flipH="1">
            <a:off x="9885680" y="257424"/>
            <a:ext cx="2161040" cy="1337696"/>
          </a:xfrm>
          <a:prstGeom prst="rect">
            <a:avLst/>
          </a:prstGeom>
        </p:spPr>
      </p:pic>
      <p:pic>
        <p:nvPicPr>
          <p:cNvPr id="2050" name="Picture 2" descr="EAGC- Eastern Africa Grain Council - Should small scale farmers switch to drought  resistant crops for a more food secure future? Planting drought-tolerant  crops not only mitigate climate change effects, but sustain">
            <a:extLst>
              <a:ext uri="{FF2B5EF4-FFF2-40B4-BE49-F238E27FC236}">
                <a16:creationId xmlns:a16="http://schemas.microsoft.com/office/drawing/2014/main" id="{5A7E560C-EE64-6B0C-D0C7-CDB652F96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432" y="4577975"/>
            <a:ext cx="3692512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32EA1-2D58-5E8E-40C3-A1CD40321D0A}"/>
              </a:ext>
            </a:extLst>
          </p:cNvPr>
          <p:cNvSpPr txBox="1"/>
          <p:nvPr/>
        </p:nvSpPr>
        <p:spPr>
          <a:xfrm>
            <a:off x="4616138" y="1818183"/>
            <a:ext cx="68295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00FF00"/>
                </a:highlight>
              </a:rPr>
              <a:t>Crop-sensing technologies </a:t>
            </a:r>
            <a:r>
              <a:rPr lang="en-US" sz="2400" dirty="0"/>
              <a:t>help with fertilizer efficiency by assessing plant nitrogen needs.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Such technology has, in Mexico, increased profit by $37/hectare and avoided over 9,500 tons of greenhouse gas emissions for wheat farmers.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Drought tolerant crops and livestock for sustainable FS- underpinned in science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Action research- locally adaptable cultivars, breeds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AFB54-05EF-4B85-C9EA-7A87A0A26BA0}"/>
              </a:ext>
            </a:extLst>
          </p:cNvPr>
          <p:cNvSpPr txBox="1"/>
          <p:nvPr/>
        </p:nvSpPr>
        <p:spPr>
          <a:xfrm>
            <a:off x="4415134" y="84868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erial black"/>
              </a:rPr>
              <a:t>Innovations that reshape food systems beyond business-as-usual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429DCF-BE99-AD71-C5B4-663871BBD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32" y="1562619"/>
            <a:ext cx="3692512" cy="29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3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C42D127-ED52-7D20-FC1C-0488229B4917}"/>
              </a:ext>
            </a:extLst>
          </p:cNvPr>
          <p:cNvSpPr txBox="1"/>
          <p:nvPr/>
        </p:nvSpPr>
        <p:spPr>
          <a:xfrm>
            <a:off x="5688418" y="4741948"/>
            <a:ext cx="5744569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NbS- FMNR, agroforestry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52D43-9B0D-B015-C1EB-21F89F7484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7" r="-1" b="-1"/>
          <a:stretch/>
        </p:blipFill>
        <p:spPr bwMode="auto">
          <a:xfrm>
            <a:off x="307840" y="188192"/>
            <a:ext cx="5284886" cy="245232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47B77-879B-FFFD-4372-3CECCB356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832" y="-51574"/>
            <a:ext cx="3797570" cy="1251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0E847-6ECC-EB41-45A5-05B82030DA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88" t="-88" r="8330" b="40817"/>
          <a:stretch/>
        </p:blipFill>
        <p:spPr>
          <a:xfrm rot="5400000">
            <a:off x="8923214" y="4288401"/>
            <a:ext cx="3718790" cy="3797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EB927E-A3E6-7898-17BF-8688B8EFE4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9"/>
          <a:stretch/>
        </p:blipFill>
        <p:spPr bwMode="auto">
          <a:xfrm>
            <a:off x="307840" y="2817477"/>
            <a:ext cx="3796327" cy="3718790"/>
          </a:xfrm>
          <a:prstGeom prst="rect">
            <a:avLst/>
          </a:prstGeom>
          <a:noFill/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BEB14298-1B57-9EAA-854B-DF04952093CB}"/>
              </a:ext>
            </a:extLst>
          </p:cNvPr>
          <p:cNvSpPr/>
          <p:nvPr/>
        </p:nvSpPr>
        <p:spPr>
          <a:xfrm flipH="1">
            <a:off x="2367280" y="1446028"/>
            <a:ext cx="843964" cy="198297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72E056-6112-665F-2AC2-1D324973D03B}"/>
              </a:ext>
            </a:extLst>
          </p:cNvPr>
          <p:cNvSpPr txBox="1"/>
          <p:nvPr/>
        </p:nvSpPr>
        <p:spPr>
          <a:xfrm>
            <a:off x="4866640" y="27826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Food systems must be based on sustainable landscapes</a:t>
            </a:r>
          </a:p>
        </p:txBody>
      </p:sp>
    </p:spTree>
    <p:extLst>
      <p:ext uri="{BB962C8B-B14F-4D97-AF65-F5344CB8AC3E}">
        <p14:creationId xmlns:p14="http://schemas.microsoft.com/office/powerpoint/2010/main" val="231501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iece, chocolate, hand&#10;&#10;Description automatically generated">
            <a:extLst>
              <a:ext uri="{FF2B5EF4-FFF2-40B4-BE49-F238E27FC236}">
                <a16:creationId xmlns:a16="http://schemas.microsoft.com/office/drawing/2014/main" id="{29348673-C6B1-2DF6-3AF6-E50402764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" t="5609" b="16438"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0E847-6ECC-EB41-45A5-05B82030D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t="-88" r="8330" b="40817"/>
          <a:stretch/>
        </p:blipFill>
        <p:spPr>
          <a:xfrm rot="5400000">
            <a:off x="76198" y="-76200"/>
            <a:ext cx="6858003" cy="70104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42D127-ED52-7D20-FC1C-0488229B4917}"/>
              </a:ext>
            </a:extLst>
          </p:cNvPr>
          <p:cNvSpPr txBox="1"/>
          <p:nvPr/>
        </p:nvSpPr>
        <p:spPr>
          <a:xfrm>
            <a:off x="435428" y="2551837"/>
            <a:ext cx="4339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erial black"/>
              </a:rPr>
              <a:t>Technologies that are nutrition-driven or nutrition-sensitive, such as biofortification, provide vitamin- and mineral-rich crops in over 30 countries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erial black"/>
              </a:rPr>
              <a:t>Technologies reduce post harvest losses</a:t>
            </a:r>
            <a:endParaRPr lang="en-KE" sz="1600" dirty="0">
              <a:latin typeface="Aerial blac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47B77-879B-FFFD-4372-3CECCB356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9" y="1276468"/>
            <a:ext cx="2307772" cy="761074"/>
          </a:xfrm>
          <a:prstGeom prst="rect">
            <a:avLst/>
          </a:prstGeom>
        </p:spPr>
      </p:pic>
      <p:pic>
        <p:nvPicPr>
          <p:cNvPr id="3074" name="Picture 2" descr="Advocacy for scaling up biofortified crops | Agrinatura">
            <a:extLst>
              <a:ext uri="{FF2B5EF4-FFF2-40B4-BE49-F238E27FC236}">
                <a16:creationId xmlns:a16="http://schemas.microsoft.com/office/drawing/2014/main" id="{BE41C107-851C-F166-0718-34DB38D36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000155"/>
            <a:ext cx="7239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82F949F-E58A-E8E1-FDA5-C697E6BAA2A0}"/>
                  </a:ext>
                </a:extLst>
              </p14:cNvPr>
              <p14:cNvContentPartPr/>
              <p14:nvPr/>
            </p14:nvContentPartPr>
            <p14:xfrm>
              <a:off x="10979120" y="1065200"/>
              <a:ext cx="1067400" cy="20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82F949F-E58A-E8E1-FDA5-C697E6BAA2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25480" y="957560"/>
                <a:ext cx="1175040" cy="4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724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iece, chocolate, hand&#10;&#10;Description automatically generated">
            <a:extLst>
              <a:ext uri="{FF2B5EF4-FFF2-40B4-BE49-F238E27FC236}">
                <a16:creationId xmlns:a16="http://schemas.microsoft.com/office/drawing/2014/main" id="{29348673-C6B1-2DF6-3AF6-E50402764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" t="5609" b="16438"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0E847-6ECC-EB41-45A5-05B82030D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t="-88" r="8330" b="40817"/>
          <a:stretch/>
        </p:blipFill>
        <p:spPr>
          <a:xfrm rot="5400000">
            <a:off x="2666992" y="-2666997"/>
            <a:ext cx="6858003" cy="121919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42D127-ED52-7D20-FC1C-0488229B4917}"/>
              </a:ext>
            </a:extLst>
          </p:cNvPr>
          <p:cNvSpPr txBox="1"/>
          <p:nvPr/>
        </p:nvSpPr>
        <p:spPr>
          <a:xfrm>
            <a:off x="162558" y="1318956"/>
            <a:ext cx="6908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Continued and expanded investments in institutional and human capacities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Investments should go into improving data, methods, models and tools for all food system components and actors and for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 building or enhancing shared research infrastructures.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Nations must revisit their low research spending on agriculture and food systems.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strengthening local research capacities and expanding research collaboration among public and private sector research.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Intellectual property rights issues- addressed when they hinder innovations that serve food and nutrition security and food safety.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47B77-879B-FFFD-4372-3CECCB356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306" y="152319"/>
            <a:ext cx="2307772" cy="7610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91AD79-5CC6-404A-890D-4C81D6FA0C23}"/>
              </a:ext>
            </a:extLst>
          </p:cNvPr>
          <p:cNvSpPr txBox="1"/>
          <p:nvPr/>
        </p:nvSpPr>
        <p:spPr>
          <a:xfrm>
            <a:off x="435427" y="630507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E" b="1" dirty="0"/>
              <a:t>Strengthening </a:t>
            </a:r>
            <a:r>
              <a:rPr lang="en-US" b="1" dirty="0"/>
              <a:t>Capacities</a:t>
            </a:r>
            <a:r>
              <a:rPr lang="en-KE" b="1" dirty="0"/>
              <a:t> and the science-policy </a:t>
            </a:r>
            <a:r>
              <a:rPr lang="en-US" b="1" dirty="0"/>
              <a:t>Interface</a:t>
            </a:r>
            <a:endParaRPr lang="en-KE" b="1" dirty="0"/>
          </a:p>
        </p:txBody>
      </p:sp>
    </p:spTree>
    <p:extLst>
      <p:ext uri="{BB962C8B-B14F-4D97-AF65-F5344CB8AC3E}">
        <p14:creationId xmlns:p14="http://schemas.microsoft.com/office/powerpoint/2010/main" val="739802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88239E7430BC49A5C33D58981D0223" ma:contentTypeVersion="18" ma:contentTypeDescription="Create a new document." ma:contentTypeScope="" ma:versionID="f5a71d3f8414ef35c3353ddf84d0d45f">
  <xsd:schema xmlns:xsd="http://www.w3.org/2001/XMLSchema" xmlns:xs="http://www.w3.org/2001/XMLSchema" xmlns:p="http://schemas.microsoft.com/office/2006/metadata/properties" xmlns:ns2="4ba6bdff-4065-4157-bde7-6ac2c30ee9a9" xmlns:ns3="06f81660-33c1-409a-adc3-e104bf34de29" targetNamespace="http://schemas.microsoft.com/office/2006/metadata/properties" ma:root="true" ma:fieldsID="46f8e2d6c90d434890087998bb7cc987" ns2:_="" ns3:_="">
    <xsd:import namespace="4ba6bdff-4065-4157-bde7-6ac2c30ee9a9"/>
    <xsd:import namespace="06f81660-33c1-409a-adc3-e104bf34de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6bdff-4065-4157-bde7-6ac2c30ee9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c5b9f97-a3a9-4673-b973-1f963bf50a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81660-33c1-409a-adc3-e104bf34de2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5ed29a-a8ba-4f3e-a643-9eccfb982b46}" ma:internalName="TaxCatchAll" ma:showField="CatchAllData" ma:web="06f81660-33c1-409a-adc3-e104bf34de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a6bdff-4065-4157-bde7-6ac2c30ee9a9">
      <Terms xmlns="http://schemas.microsoft.com/office/infopath/2007/PartnerControls"/>
    </lcf76f155ced4ddcb4097134ff3c332f>
    <TaxCatchAll xmlns="06f81660-33c1-409a-adc3-e104bf34de29" xsi:nil="true"/>
  </documentManagement>
</p:properties>
</file>

<file path=customXml/itemProps1.xml><?xml version="1.0" encoding="utf-8"?>
<ds:datastoreItem xmlns:ds="http://schemas.openxmlformats.org/officeDocument/2006/customXml" ds:itemID="{11D3CF04-D2F7-452E-A9DB-1462D75A0230}"/>
</file>

<file path=customXml/itemProps2.xml><?xml version="1.0" encoding="utf-8"?>
<ds:datastoreItem xmlns:ds="http://schemas.openxmlformats.org/officeDocument/2006/customXml" ds:itemID="{5DDDF3E3-0F86-47E2-84D5-F3DF328B9452}"/>
</file>

<file path=customXml/itemProps3.xml><?xml version="1.0" encoding="utf-8"?>
<ds:datastoreItem xmlns:ds="http://schemas.openxmlformats.org/officeDocument/2006/customXml" ds:itemID="{D4D8041F-ED1B-44F0-B07F-D94062BD8C8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669</Words>
  <Application>Microsoft Macintosh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Aerial black</vt:lpstr>
      <vt:lpstr>Arial</vt:lpstr>
      <vt:lpstr>Black Bones</vt:lpstr>
      <vt:lpstr>Calibri</vt:lpstr>
      <vt:lpstr>Calibri Light</vt:lpstr>
      <vt:lpstr>Century Gothic</vt:lpstr>
      <vt:lpstr>DM Sans</vt:lpstr>
      <vt:lpstr>DM Sans Bold</vt:lpstr>
      <vt:lpstr>Poppins</vt:lpstr>
      <vt:lpstr>Office Theme</vt:lpstr>
      <vt:lpstr>Jane Mutune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MUTUNE</dc:creator>
  <cp:lastModifiedBy>Jonna Wiklund</cp:lastModifiedBy>
  <cp:revision>18</cp:revision>
  <dcterms:created xsi:type="dcterms:W3CDTF">2023-03-29T19:29:34Z</dcterms:created>
  <dcterms:modified xsi:type="dcterms:W3CDTF">2023-11-15T07:17:54Z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0x0101001E88239E7430BC49A5C33D58981D0223</vt:lpwstr>
  </property>
</Properties>
</file>